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02" r:id="rId2"/>
    <p:sldId id="503" r:id="rId3"/>
    <p:sldId id="504" r:id="rId4"/>
    <p:sldId id="517" r:id="rId5"/>
    <p:sldId id="505" r:id="rId6"/>
    <p:sldId id="506" r:id="rId7"/>
    <p:sldId id="507" r:id="rId8"/>
    <p:sldId id="508" r:id="rId9"/>
    <p:sldId id="509" r:id="rId10"/>
    <p:sldId id="511" r:id="rId11"/>
    <p:sldId id="510" r:id="rId12"/>
    <p:sldId id="513" r:id="rId13"/>
    <p:sldId id="512" r:id="rId14"/>
    <p:sldId id="514" r:id="rId15"/>
    <p:sldId id="516" r:id="rId16"/>
  </p:sldIdLst>
  <p:sldSz cx="9144000" cy="6858000" type="screen4x3"/>
  <p:notesSz cx="7010400" cy="9296400"/>
  <p:custDataLst>
    <p:tags r:id="rId19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33CCFF"/>
    <a:srgbClr val="0000DE"/>
    <a:srgbClr val="000099"/>
    <a:srgbClr val="0035DE"/>
    <a:srgbClr val="96969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2481" autoAdjust="0"/>
  </p:normalViewPr>
  <p:slideViewPr>
    <p:cSldViewPr snapToObjects="1">
      <p:cViewPr>
        <p:scale>
          <a:sx n="110" d="100"/>
          <a:sy n="110" d="100"/>
        </p:scale>
        <p:origin x="-48" y="883"/>
      </p:cViewPr>
      <p:guideLst>
        <p:guide orient="horz" pos="720"/>
        <p:guide pos="2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image" Target="../media/image8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44860-C01C-B245-87E5-8ECC7A257D43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0DC0B-DA41-F743-AB5C-A3E383CA619F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LUP</a:t>
          </a:r>
          <a:endParaRPr lang="en-US" dirty="0"/>
        </a:p>
      </dgm:t>
    </dgm:pt>
    <dgm:pt modelId="{8BAA93A7-6C31-864D-B594-2CD6EFC148A2}" type="parTrans" cxnId="{88F2B89F-EB60-BD4B-A738-E9D216A81811}">
      <dgm:prSet/>
      <dgm:spPr/>
      <dgm:t>
        <a:bodyPr/>
        <a:lstStyle/>
        <a:p>
          <a:endParaRPr lang="en-US"/>
        </a:p>
      </dgm:t>
    </dgm:pt>
    <dgm:pt modelId="{3B6F45FD-CFF4-FC44-A1F4-76B0C8491B6D}" type="sibTrans" cxnId="{88F2B89F-EB60-BD4B-A738-E9D216A81811}">
      <dgm:prSet/>
      <dgm:spPr/>
      <dgm:t>
        <a:bodyPr/>
        <a:lstStyle/>
        <a:p>
          <a:endParaRPr lang="en-US"/>
        </a:p>
      </dgm:t>
    </dgm:pt>
    <dgm:pt modelId="{7F5BCAD9-2386-FF4F-A96A-D12C5AFBE7A2}">
      <dgm:prSet phldrT="[Text]"/>
      <dgm:spPr/>
      <dgm:t>
        <a:bodyPr/>
        <a:lstStyle/>
        <a:p>
          <a:r>
            <a:rPr lang="en-US" dirty="0" smtClean="0"/>
            <a:t>Bylaws</a:t>
          </a:r>
          <a:endParaRPr lang="en-US" dirty="0"/>
        </a:p>
      </dgm:t>
    </dgm:pt>
    <dgm:pt modelId="{24AB704C-A31F-6E47-A182-DAEE25D901E8}" type="parTrans" cxnId="{DE9751DF-0B94-0447-87F7-66B80D68EC78}">
      <dgm:prSet/>
      <dgm:spPr/>
      <dgm:t>
        <a:bodyPr/>
        <a:lstStyle/>
        <a:p>
          <a:endParaRPr lang="en-US"/>
        </a:p>
      </dgm:t>
    </dgm:pt>
    <dgm:pt modelId="{BF21213A-2931-3F4F-9E43-BDF18CD86BDE}" type="sibTrans" cxnId="{DE9751DF-0B94-0447-87F7-66B80D68EC78}">
      <dgm:prSet/>
      <dgm:spPr/>
      <dgm:t>
        <a:bodyPr/>
        <a:lstStyle/>
        <a:p>
          <a:endParaRPr lang="en-US"/>
        </a:p>
      </dgm:t>
    </dgm:pt>
    <dgm:pt modelId="{B2A083AC-619B-B446-AE17-826BD6E0A4F9}">
      <dgm:prSet phldrT="[Text]" custT="1"/>
      <dgm:spPr/>
      <dgm:t>
        <a:bodyPr/>
        <a:lstStyle/>
        <a:p>
          <a:r>
            <a:rPr lang="en-US" sz="1400" dirty="0" smtClean="0"/>
            <a:t>Designations</a:t>
          </a:r>
          <a:endParaRPr lang="en-US" sz="1400" dirty="0"/>
        </a:p>
      </dgm:t>
    </dgm:pt>
    <dgm:pt modelId="{6A15D870-D7CE-0A49-99C4-A3CE67BFBCC0}" type="parTrans" cxnId="{CF5D63A3-773A-3E46-A355-174BC3B4A133}">
      <dgm:prSet/>
      <dgm:spPr/>
      <dgm:t>
        <a:bodyPr/>
        <a:lstStyle/>
        <a:p>
          <a:endParaRPr lang="en-US"/>
        </a:p>
      </dgm:t>
    </dgm:pt>
    <dgm:pt modelId="{94D3F3A5-7F59-0E4F-9185-DB58AB60A093}" type="sibTrans" cxnId="{CF5D63A3-773A-3E46-A355-174BC3B4A133}">
      <dgm:prSet/>
      <dgm:spPr/>
      <dgm:t>
        <a:bodyPr/>
        <a:lstStyle/>
        <a:p>
          <a:endParaRPr lang="en-US"/>
        </a:p>
      </dgm:t>
    </dgm:pt>
    <dgm:pt modelId="{638989A4-80CD-3740-8421-EAD5DA5C2240}">
      <dgm:prSet phldrT="[Text]"/>
      <dgm:spPr/>
      <dgm:t>
        <a:bodyPr/>
        <a:lstStyle/>
        <a:p>
          <a:r>
            <a:rPr lang="en-US" dirty="0" smtClean="0"/>
            <a:t>Service Agreements</a:t>
          </a:r>
          <a:endParaRPr lang="en-US" dirty="0"/>
        </a:p>
      </dgm:t>
    </dgm:pt>
    <dgm:pt modelId="{BBA3A9F2-3B42-BF4D-9B6E-A9689A53BCF8}" type="parTrans" cxnId="{18D5EB0B-E18D-9449-945A-F22E6978A24C}">
      <dgm:prSet/>
      <dgm:spPr/>
      <dgm:t>
        <a:bodyPr/>
        <a:lstStyle/>
        <a:p>
          <a:endParaRPr lang="en-US"/>
        </a:p>
      </dgm:t>
    </dgm:pt>
    <dgm:pt modelId="{B8559A07-C01B-844D-AC34-19612A59225C}" type="sibTrans" cxnId="{18D5EB0B-E18D-9449-945A-F22E6978A24C}">
      <dgm:prSet/>
      <dgm:spPr/>
      <dgm:t>
        <a:bodyPr/>
        <a:lstStyle/>
        <a:p>
          <a:endParaRPr lang="en-US"/>
        </a:p>
      </dgm:t>
    </dgm:pt>
    <dgm:pt modelId="{9D4763CD-6B58-A14A-9011-466E312085D3}">
      <dgm:prSet phldrT="[Text]"/>
      <dgm:spPr/>
      <dgm:t>
        <a:bodyPr/>
        <a:lstStyle/>
        <a:p>
          <a:r>
            <a:rPr lang="en-US" dirty="0" smtClean="0"/>
            <a:t>ATRs</a:t>
          </a:r>
          <a:endParaRPr lang="en-US" dirty="0"/>
        </a:p>
      </dgm:t>
    </dgm:pt>
    <dgm:pt modelId="{7614BC3B-6E9B-4240-BE0E-8D6BB19202C4}" type="parTrans" cxnId="{42A6E995-B32A-CC4A-85C9-C7A6B3279295}">
      <dgm:prSet/>
      <dgm:spPr/>
      <dgm:t>
        <a:bodyPr/>
        <a:lstStyle/>
        <a:p>
          <a:endParaRPr lang="en-US"/>
        </a:p>
      </dgm:t>
    </dgm:pt>
    <dgm:pt modelId="{9797A9C9-3BEC-DA46-AE7B-966B1110BE3E}" type="sibTrans" cxnId="{42A6E995-B32A-CC4A-85C9-C7A6B3279295}">
      <dgm:prSet/>
      <dgm:spPr/>
      <dgm:t>
        <a:bodyPr/>
        <a:lstStyle/>
        <a:p>
          <a:endParaRPr lang="en-US"/>
        </a:p>
      </dgm:t>
    </dgm:pt>
    <dgm:pt modelId="{7A1F899C-32CF-D94F-AB3D-703467858020}">
      <dgm:prSet/>
      <dgm:spPr/>
      <dgm:t>
        <a:bodyPr/>
        <a:lstStyle/>
        <a:p>
          <a:r>
            <a:rPr lang="en-US" dirty="0" smtClean="0"/>
            <a:t>Energy Needs</a:t>
          </a:r>
          <a:endParaRPr lang="en-US" dirty="0"/>
        </a:p>
      </dgm:t>
    </dgm:pt>
    <dgm:pt modelId="{A99A05C4-BA77-1345-917A-EF4E4F2F825F}" type="parTrans" cxnId="{2997E82D-DC6F-6B48-B789-5ED004445003}">
      <dgm:prSet/>
      <dgm:spPr/>
      <dgm:t>
        <a:bodyPr/>
        <a:lstStyle/>
        <a:p>
          <a:endParaRPr lang="en-US"/>
        </a:p>
      </dgm:t>
    </dgm:pt>
    <dgm:pt modelId="{21980B6A-C934-2740-9832-7DD3F948466A}" type="sibTrans" cxnId="{2997E82D-DC6F-6B48-B789-5ED004445003}">
      <dgm:prSet/>
      <dgm:spPr/>
      <dgm:t>
        <a:bodyPr/>
        <a:lstStyle/>
        <a:p>
          <a:endParaRPr lang="en-US"/>
        </a:p>
      </dgm:t>
    </dgm:pt>
    <dgm:pt modelId="{EFDE0789-7390-2A40-B7E6-21BB5E39B840}">
      <dgm:prSet/>
      <dgm:spPr/>
      <dgm:t>
        <a:bodyPr/>
        <a:lstStyle/>
        <a:p>
          <a:r>
            <a:rPr lang="en-US" dirty="0" smtClean="0"/>
            <a:t>Parcel Fabric</a:t>
          </a:r>
          <a:endParaRPr lang="en-US" dirty="0"/>
        </a:p>
      </dgm:t>
    </dgm:pt>
    <dgm:pt modelId="{157CC91A-7206-E740-875C-78199D709A90}" type="parTrans" cxnId="{A976D20F-F0FF-FB4B-9A82-DBD4B627B510}">
      <dgm:prSet/>
      <dgm:spPr/>
      <dgm:t>
        <a:bodyPr/>
        <a:lstStyle/>
        <a:p>
          <a:endParaRPr lang="en-US"/>
        </a:p>
      </dgm:t>
    </dgm:pt>
    <dgm:pt modelId="{4BD369E3-3A78-DA47-B0C1-53361B2B17CF}" type="sibTrans" cxnId="{A976D20F-F0FF-FB4B-9A82-DBD4B627B510}">
      <dgm:prSet/>
      <dgm:spPr/>
      <dgm:t>
        <a:bodyPr/>
        <a:lstStyle/>
        <a:p>
          <a:endParaRPr lang="en-US"/>
        </a:p>
      </dgm:t>
    </dgm:pt>
    <dgm:pt modelId="{A75AE26D-4660-3D44-9004-C34964DBC06E}" type="pres">
      <dgm:prSet presAssocID="{71E44860-C01C-B245-87E5-8ECC7A257D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29AA6-3E08-6E47-B2C7-4F2BE6FA131E}" type="pres">
      <dgm:prSet presAssocID="{1E30DC0B-DA41-F743-AB5C-A3E383CA619F}" presName="centerShape" presStyleLbl="node0" presStyleIdx="0" presStyleCnt="1"/>
      <dgm:spPr/>
      <dgm:t>
        <a:bodyPr/>
        <a:lstStyle/>
        <a:p>
          <a:endParaRPr lang="en-US"/>
        </a:p>
      </dgm:t>
    </dgm:pt>
    <dgm:pt modelId="{D9357A40-6599-E24B-9EF0-9D6168126E2A}" type="pres">
      <dgm:prSet presAssocID="{24AB704C-A31F-6E47-A182-DAEE25D901E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0CFC647E-A841-394E-BAE3-5FD91348FC5C}" type="pres">
      <dgm:prSet presAssocID="{24AB704C-A31F-6E47-A182-DAEE25D901E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2C3E6B6-A3AB-804E-B546-C4F955F18C03}" type="pres">
      <dgm:prSet presAssocID="{7F5BCAD9-2386-FF4F-A96A-D12C5AFBE7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0FB0F-C741-E047-A598-0B19A532C575}" type="pres">
      <dgm:prSet presAssocID="{6A15D870-D7CE-0A49-99C4-A3CE67BFBCC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D8939F01-3043-A74B-BBFA-E26B9A261496}" type="pres">
      <dgm:prSet presAssocID="{6A15D870-D7CE-0A49-99C4-A3CE67BFBCC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F94B7F4-3A87-D648-B2AF-6FB2305F8F47}" type="pres">
      <dgm:prSet presAssocID="{B2A083AC-619B-B446-AE17-826BD6E0A4F9}" presName="node" presStyleLbl="node1" presStyleIdx="1" presStyleCnt="6" custScaleX="112352" custScaleY="94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06BC-370A-3C49-B99A-DD555566EFD2}" type="pres">
      <dgm:prSet presAssocID="{157CC91A-7206-E740-875C-78199D709A90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22619E3-08E5-B84F-83D0-176DF2BF4CE0}" type="pres">
      <dgm:prSet presAssocID="{157CC91A-7206-E740-875C-78199D709A9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EF8E646-FA3D-6946-AD91-AF64E29DD72F}" type="pres">
      <dgm:prSet presAssocID="{EFDE0789-7390-2A40-B7E6-21BB5E39B84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3C44A-2B27-3D47-A732-3800AF4B749D}" type="pres">
      <dgm:prSet presAssocID="{A99A05C4-BA77-1345-917A-EF4E4F2F825F}" presName="parTrans" presStyleLbl="sibTrans2D1" presStyleIdx="3" presStyleCnt="6"/>
      <dgm:spPr/>
      <dgm:t>
        <a:bodyPr/>
        <a:lstStyle/>
        <a:p>
          <a:endParaRPr lang="en-US"/>
        </a:p>
      </dgm:t>
    </dgm:pt>
    <dgm:pt modelId="{1E3FE1DC-86A5-4C4D-AFC8-D07154CC1AF0}" type="pres">
      <dgm:prSet presAssocID="{A99A05C4-BA77-1345-917A-EF4E4F2F825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3F23B06-5188-0F41-8003-CB42E8F26820}" type="pres">
      <dgm:prSet presAssocID="{7A1F899C-32CF-D94F-AB3D-70346785802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1EFDE-CED1-DA41-8E67-C981B798A0F7}" type="pres">
      <dgm:prSet presAssocID="{BBA3A9F2-3B42-BF4D-9B6E-A9689A53BCF8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AD4D205-5993-3A4C-8D05-4BAC06AA4F7C}" type="pres">
      <dgm:prSet presAssocID="{BBA3A9F2-3B42-BF4D-9B6E-A9689A53BCF8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15475439-4478-7A42-898D-F222F5E02498}" type="pres">
      <dgm:prSet presAssocID="{638989A4-80CD-3740-8421-EAD5DA5C22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EAC53-3CAA-1C4C-9C46-60CD0C836C42}" type="pres">
      <dgm:prSet presAssocID="{7614BC3B-6E9B-4240-BE0E-8D6BB19202C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DC535C4-DEE3-DC46-89D3-DAA089295A70}" type="pres">
      <dgm:prSet presAssocID="{7614BC3B-6E9B-4240-BE0E-8D6BB19202C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C8EFB1EA-5A4B-2745-9015-81A2F7970659}" type="pres">
      <dgm:prSet presAssocID="{9D4763CD-6B58-A14A-9011-466E312085D3}" presName="node" presStyleLbl="node1" presStyleIdx="5" presStyleCnt="6" custScaleX="115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F2B89F-EB60-BD4B-A738-E9D216A81811}" srcId="{71E44860-C01C-B245-87E5-8ECC7A257D43}" destId="{1E30DC0B-DA41-F743-AB5C-A3E383CA619F}" srcOrd="0" destOrd="0" parTransId="{8BAA93A7-6C31-864D-B594-2CD6EFC148A2}" sibTransId="{3B6F45FD-CFF4-FC44-A1F4-76B0C8491B6D}"/>
    <dgm:cxn modelId="{48515560-3237-6C44-8ACB-5D48107EB0CC}" type="presOf" srcId="{6A15D870-D7CE-0A49-99C4-A3CE67BFBCC0}" destId="{2FE0FB0F-C741-E047-A598-0B19A532C575}" srcOrd="0" destOrd="0" presId="urn:microsoft.com/office/officeart/2005/8/layout/radial5"/>
    <dgm:cxn modelId="{81C4C36F-87DD-A54F-AAA1-B8B44587E12B}" type="presOf" srcId="{157CC91A-7206-E740-875C-78199D709A90}" destId="{D22619E3-08E5-B84F-83D0-176DF2BF4CE0}" srcOrd="1" destOrd="0" presId="urn:microsoft.com/office/officeart/2005/8/layout/radial5"/>
    <dgm:cxn modelId="{2997E82D-DC6F-6B48-B789-5ED004445003}" srcId="{1E30DC0B-DA41-F743-AB5C-A3E383CA619F}" destId="{7A1F899C-32CF-D94F-AB3D-703467858020}" srcOrd="3" destOrd="0" parTransId="{A99A05C4-BA77-1345-917A-EF4E4F2F825F}" sibTransId="{21980B6A-C934-2740-9832-7DD3F948466A}"/>
    <dgm:cxn modelId="{066BD72A-3B76-F247-9BF4-70F6565E6C0E}" type="presOf" srcId="{BBA3A9F2-3B42-BF4D-9B6E-A9689A53BCF8}" destId="{AAD4D205-5993-3A4C-8D05-4BAC06AA4F7C}" srcOrd="1" destOrd="0" presId="urn:microsoft.com/office/officeart/2005/8/layout/radial5"/>
    <dgm:cxn modelId="{97FA6560-9CF9-9646-85CF-D4003B40A3FF}" type="presOf" srcId="{638989A4-80CD-3740-8421-EAD5DA5C2240}" destId="{15475439-4478-7A42-898D-F222F5E02498}" srcOrd="0" destOrd="0" presId="urn:microsoft.com/office/officeart/2005/8/layout/radial5"/>
    <dgm:cxn modelId="{CF5D63A3-773A-3E46-A355-174BC3B4A133}" srcId="{1E30DC0B-DA41-F743-AB5C-A3E383CA619F}" destId="{B2A083AC-619B-B446-AE17-826BD6E0A4F9}" srcOrd="1" destOrd="0" parTransId="{6A15D870-D7CE-0A49-99C4-A3CE67BFBCC0}" sibTransId="{94D3F3A5-7F59-0E4F-9185-DB58AB60A093}"/>
    <dgm:cxn modelId="{AF701797-0225-C347-AB13-8FBBD12C6EA1}" type="presOf" srcId="{9D4763CD-6B58-A14A-9011-466E312085D3}" destId="{C8EFB1EA-5A4B-2745-9015-81A2F7970659}" srcOrd="0" destOrd="0" presId="urn:microsoft.com/office/officeart/2005/8/layout/radial5"/>
    <dgm:cxn modelId="{056F219C-46DF-D84C-BF81-99D13E5C714F}" type="presOf" srcId="{6A15D870-D7CE-0A49-99C4-A3CE67BFBCC0}" destId="{D8939F01-3043-A74B-BBFA-E26B9A261496}" srcOrd="1" destOrd="0" presId="urn:microsoft.com/office/officeart/2005/8/layout/radial5"/>
    <dgm:cxn modelId="{00FA9A8F-D6DA-4043-A5AD-3A4A154094A2}" type="presOf" srcId="{1E30DC0B-DA41-F743-AB5C-A3E383CA619F}" destId="{28329AA6-3E08-6E47-B2C7-4F2BE6FA131E}" srcOrd="0" destOrd="0" presId="urn:microsoft.com/office/officeart/2005/8/layout/radial5"/>
    <dgm:cxn modelId="{B24F03F4-7ECF-C14E-B9FB-A92334D4BE34}" type="presOf" srcId="{157CC91A-7206-E740-875C-78199D709A90}" destId="{691906BC-370A-3C49-B99A-DD555566EFD2}" srcOrd="0" destOrd="0" presId="urn:microsoft.com/office/officeart/2005/8/layout/radial5"/>
    <dgm:cxn modelId="{240DF835-BB8F-9E4A-908F-0123751515BF}" type="presOf" srcId="{24AB704C-A31F-6E47-A182-DAEE25D901E8}" destId="{0CFC647E-A841-394E-BAE3-5FD91348FC5C}" srcOrd="1" destOrd="0" presId="urn:microsoft.com/office/officeart/2005/8/layout/radial5"/>
    <dgm:cxn modelId="{C857ACE3-CB22-CD45-80AE-691BB18F1A69}" type="presOf" srcId="{BBA3A9F2-3B42-BF4D-9B6E-A9689A53BCF8}" destId="{2731EFDE-CED1-DA41-8E67-C981B798A0F7}" srcOrd="0" destOrd="0" presId="urn:microsoft.com/office/officeart/2005/8/layout/radial5"/>
    <dgm:cxn modelId="{9D9401D4-BC30-DA4E-86DF-FB72C3690545}" type="presOf" srcId="{7614BC3B-6E9B-4240-BE0E-8D6BB19202C4}" destId="{DDC535C4-DEE3-DC46-89D3-DAA089295A70}" srcOrd="1" destOrd="0" presId="urn:microsoft.com/office/officeart/2005/8/layout/radial5"/>
    <dgm:cxn modelId="{0D560840-DA75-9343-AC61-C25F5EFF9467}" type="presOf" srcId="{A99A05C4-BA77-1345-917A-EF4E4F2F825F}" destId="{B653C44A-2B27-3D47-A732-3800AF4B749D}" srcOrd="0" destOrd="0" presId="urn:microsoft.com/office/officeart/2005/8/layout/radial5"/>
    <dgm:cxn modelId="{D2398BDC-B64C-D640-9942-FEB281058852}" type="presOf" srcId="{A99A05C4-BA77-1345-917A-EF4E4F2F825F}" destId="{1E3FE1DC-86A5-4C4D-AFC8-D07154CC1AF0}" srcOrd="1" destOrd="0" presId="urn:microsoft.com/office/officeart/2005/8/layout/radial5"/>
    <dgm:cxn modelId="{2528DBCF-1B02-C84D-B9B4-F8BF7DDE9D0F}" type="presOf" srcId="{7A1F899C-32CF-D94F-AB3D-703467858020}" destId="{53F23B06-5188-0F41-8003-CB42E8F26820}" srcOrd="0" destOrd="0" presId="urn:microsoft.com/office/officeart/2005/8/layout/radial5"/>
    <dgm:cxn modelId="{40DE313C-E168-B646-BA06-26D2DBFA382E}" type="presOf" srcId="{EFDE0789-7390-2A40-B7E6-21BB5E39B840}" destId="{9EF8E646-FA3D-6946-AD91-AF64E29DD72F}" srcOrd="0" destOrd="0" presId="urn:microsoft.com/office/officeart/2005/8/layout/radial5"/>
    <dgm:cxn modelId="{B5F43DA6-39FA-EE4C-8517-3130F8F3E909}" type="presOf" srcId="{B2A083AC-619B-B446-AE17-826BD6E0A4F9}" destId="{AF94B7F4-3A87-D648-B2AF-6FB2305F8F47}" srcOrd="0" destOrd="0" presId="urn:microsoft.com/office/officeart/2005/8/layout/radial5"/>
    <dgm:cxn modelId="{18D5EB0B-E18D-9449-945A-F22E6978A24C}" srcId="{1E30DC0B-DA41-F743-AB5C-A3E383CA619F}" destId="{638989A4-80CD-3740-8421-EAD5DA5C2240}" srcOrd="4" destOrd="0" parTransId="{BBA3A9F2-3B42-BF4D-9B6E-A9689A53BCF8}" sibTransId="{B8559A07-C01B-844D-AC34-19612A59225C}"/>
    <dgm:cxn modelId="{42A6E995-B32A-CC4A-85C9-C7A6B3279295}" srcId="{1E30DC0B-DA41-F743-AB5C-A3E383CA619F}" destId="{9D4763CD-6B58-A14A-9011-466E312085D3}" srcOrd="5" destOrd="0" parTransId="{7614BC3B-6E9B-4240-BE0E-8D6BB19202C4}" sibTransId="{9797A9C9-3BEC-DA46-AE7B-966B1110BE3E}"/>
    <dgm:cxn modelId="{D837D704-67A6-7E45-A59F-4A217B3173AB}" type="presOf" srcId="{71E44860-C01C-B245-87E5-8ECC7A257D43}" destId="{A75AE26D-4660-3D44-9004-C34964DBC06E}" srcOrd="0" destOrd="0" presId="urn:microsoft.com/office/officeart/2005/8/layout/radial5"/>
    <dgm:cxn modelId="{ED734713-004E-3E42-A649-AB17935AC6ED}" type="presOf" srcId="{7614BC3B-6E9B-4240-BE0E-8D6BB19202C4}" destId="{B1CEAC53-3CAA-1C4C-9C46-60CD0C836C42}" srcOrd="0" destOrd="0" presId="urn:microsoft.com/office/officeart/2005/8/layout/radial5"/>
    <dgm:cxn modelId="{874E0C28-AF00-214F-A987-A0CEB678AD36}" type="presOf" srcId="{24AB704C-A31F-6E47-A182-DAEE25D901E8}" destId="{D9357A40-6599-E24B-9EF0-9D6168126E2A}" srcOrd="0" destOrd="0" presId="urn:microsoft.com/office/officeart/2005/8/layout/radial5"/>
    <dgm:cxn modelId="{ED3DF162-CC4A-0D47-9223-B2CBE0ED143F}" type="presOf" srcId="{7F5BCAD9-2386-FF4F-A96A-D12C5AFBE7A2}" destId="{82C3E6B6-A3AB-804E-B546-C4F955F18C03}" srcOrd="0" destOrd="0" presId="urn:microsoft.com/office/officeart/2005/8/layout/radial5"/>
    <dgm:cxn modelId="{A976D20F-F0FF-FB4B-9A82-DBD4B627B510}" srcId="{1E30DC0B-DA41-F743-AB5C-A3E383CA619F}" destId="{EFDE0789-7390-2A40-B7E6-21BB5E39B840}" srcOrd="2" destOrd="0" parTransId="{157CC91A-7206-E740-875C-78199D709A90}" sibTransId="{4BD369E3-3A78-DA47-B0C1-53361B2B17CF}"/>
    <dgm:cxn modelId="{DE9751DF-0B94-0447-87F7-66B80D68EC78}" srcId="{1E30DC0B-DA41-F743-AB5C-A3E383CA619F}" destId="{7F5BCAD9-2386-FF4F-A96A-D12C5AFBE7A2}" srcOrd="0" destOrd="0" parTransId="{24AB704C-A31F-6E47-A182-DAEE25D901E8}" sibTransId="{BF21213A-2931-3F4F-9E43-BDF18CD86BDE}"/>
    <dgm:cxn modelId="{239A2D23-61B8-EE49-A67E-C9C49407BBFF}" type="presParOf" srcId="{A75AE26D-4660-3D44-9004-C34964DBC06E}" destId="{28329AA6-3E08-6E47-B2C7-4F2BE6FA131E}" srcOrd="0" destOrd="0" presId="urn:microsoft.com/office/officeart/2005/8/layout/radial5"/>
    <dgm:cxn modelId="{D2E09994-DC54-744C-9B59-CBFBDDCF6FB4}" type="presParOf" srcId="{A75AE26D-4660-3D44-9004-C34964DBC06E}" destId="{D9357A40-6599-E24B-9EF0-9D6168126E2A}" srcOrd="1" destOrd="0" presId="urn:microsoft.com/office/officeart/2005/8/layout/radial5"/>
    <dgm:cxn modelId="{6D332782-8419-2C48-B2C6-A27A7A539F0F}" type="presParOf" srcId="{D9357A40-6599-E24B-9EF0-9D6168126E2A}" destId="{0CFC647E-A841-394E-BAE3-5FD91348FC5C}" srcOrd="0" destOrd="0" presId="urn:microsoft.com/office/officeart/2005/8/layout/radial5"/>
    <dgm:cxn modelId="{442927C4-1F0D-814F-A786-C41CBDCFFD66}" type="presParOf" srcId="{A75AE26D-4660-3D44-9004-C34964DBC06E}" destId="{82C3E6B6-A3AB-804E-B546-C4F955F18C03}" srcOrd="2" destOrd="0" presId="urn:microsoft.com/office/officeart/2005/8/layout/radial5"/>
    <dgm:cxn modelId="{DEF098C4-1DA0-BF4D-99F7-61556E86DBB7}" type="presParOf" srcId="{A75AE26D-4660-3D44-9004-C34964DBC06E}" destId="{2FE0FB0F-C741-E047-A598-0B19A532C575}" srcOrd="3" destOrd="0" presId="urn:microsoft.com/office/officeart/2005/8/layout/radial5"/>
    <dgm:cxn modelId="{27987FF2-B77F-E94F-82BB-15A22ABFE1A0}" type="presParOf" srcId="{2FE0FB0F-C741-E047-A598-0B19A532C575}" destId="{D8939F01-3043-A74B-BBFA-E26B9A261496}" srcOrd="0" destOrd="0" presId="urn:microsoft.com/office/officeart/2005/8/layout/radial5"/>
    <dgm:cxn modelId="{70DE4CE4-ED44-1848-9159-92610A42CB5E}" type="presParOf" srcId="{A75AE26D-4660-3D44-9004-C34964DBC06E}" destId="{AF94B7F4-3A87-D648-B2AF-6FB2305F8F47}" srcOrd="4" destOrd="0" presId="urn:microsoft.com/office/officeart/2005/8/layout/radial5"/>
    <dgm:cxn modelId="{CAF94482-E01E-B34E-A942-BCEB9D9F164C}" type="presParOf" srcId="{A75AE26D-4660-3D44-9004-C34964DBC06E}" destId="{691906BC-370A-3C49-B99A-DD555566EFD2}" srcOrd="5" destOrd="0" presId="urn:microsoft.com/office/officeart/2005/8/layout/radial5"/>
    <dgm:cxn modelId="{31526EE6-FE98-5445-B4BE-E6F3D05244B2}" type="presParOf" srcId="{691906BC-370A-3C49-B99A-DD555566EFD2}" destId="{D22619E3-08E5-B84F-83D0-176DF2BF4CE0}" srcOrd="0" destOrd="0" presId="urn:microsoft.com/office/officeart/2005/8/layout/radial5"/>
    <dgm:cxn modelId="{3EF7B13F-36C1-C848-A96A-9EB3E29D1802}" type="presParOf" srcId="{A75AE26D-4660-3D44-9004-C34964DBC06E}" destId="{9EF8E646-FA3D-6946-AD91-AF64E29DD72F}" srcOrd="6" destOrd="0" presId="urn:microsoft.com/office/officeart/2005/8/layout/radial5"/>
    <dgm:cxn modelId="{E2201E2D-4C75-CD4E-B468-6AE999E7A94D}" type="presParOf" srcId="{A75AE26D-4660-3D44-9004-C34964DBC06E}" destId="{B653C44A-2B27-3D47-A732-3800AF4B749D}" srcOrd="7" destOrd="0" presId="urn:microsoft.com/office/officeart/2005/8/layout/radial5"/>
    <dgm:cxn modelId="{48E3E2EB-949A-E641-A41E-30241F770041}" type="presParOf" srcId="{B653C44A-2B27-3D47-A732-3800AF4B749D}" destId="{1E3FE1DC-86A5-4C4D-AFC8-D07154CC1AF0}" srcOrd="0" destOrd="0" presId="urn:microsoft.com/office/officeart/2005/8/layout/radial5"/>
    <dgm:cxn modelId="{68EE1AD9-D4FE-F547-8E2C-EA369F662DBC}" type="presParOf" srcId="{A75AE26D-4660-3D44-9004-C34964DBC06E}" destId="{53F23B06-5188-0F41-8003-CB42E8F26820}" srcOrd="8" destOrd="0" presId="urn:microsoft.com/office/officeart/2005/8/layout/radial5"/>
    <dgm:cxn modelId="{C20F1B10-B00C-EC48-BA0A-7C49BC7546B1}" type="presParOf" srcId="{A75AE26D-4660-3D44-9004-C34964DBC06E}" destId="{2731EFDE-CED1-DA41-8E67-C981B798A0F7}" srcOrd="9" destOrd="0" presId="urn:microsoft.com/office/officeart/2005/8/layout/radial5"/>
    <dgm:cxn modelId="{D4C8C476-3628-674F-9751-DD15933A435A}" type="presParOf" srcId="{2731EFDE-CED1-DA41-8E67-C981B798A0F7}" destId="{AAD4D205-5993-3A4C-8D05-4BAC06AA4F7C}" srcOrd="0" destOrd="0" presId="urn:microsoft.com/office/officeart/2005/8/layout/radial5"/>
    <dgm:cxn modelId="{A1DE7512-C5A0-5749-8A59-6FBC690002D2}" type="presParOf" srcId="{A75AE26D-4660-3D44-9004-C34964DBC06E}" destId="{15475439-4478-7A42-898D-F222F5E02498}" srcOrd="10" destOrd="0" presId="urn:microsoft.com/office/officeart/2005/8/layout/radial5"/>
    <dgm:cxn modelId="{336576D8-CEAB-A344-9126-F01C5BD7F52A}" type="presParOf" srcId="{A75AE26D-4660-3D44-9004-C34964DBC06E}" destId="{B1CEAC53-3CAA-1C4C-9C46-60CD0C836C42}" srcOrd="11" destOrd="0" presId="urn:microsoft.com/office/officeart/2005/8/layout/radial5"/>
    <dgm:cxn modelId="{80994BB9-7DFD-374F-A7C4-D26740EDF331}" type="presParOf" srcId="{B1CEAC53-3CAA-1C4C-9C46-60CD0C836C42}" destId="{DDC535C4-DEE3-DC46-89D3-DAA089295A70}" srcOrd="0" destOrd="0" presId="urn:microsoft.com/office/officeart/2005/8/layout/radial5"/>
    <dgm:cxn modelId="{03BF7103-8E36-FB4B-9FED-B977BF328EE6}" type="presParOf" srcId="{A75AE26D-4660-3D44-9004-C34964DBC06E}" destId="{C8EFB1EA-5A4B-2745-9015-81A2F797065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A20115-70FA-417D-9F4B-914B0AD91DD3}" type="doc">
      <dgm:prSet loTypeId="urn:microsoft.com/office/officeart/2005/8/layout/radial4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2E6249F0-D8DE-4AD2-8217-4237AC5B1F13}">
      <dgm:prSet phldrT="[Text]"/>
      <dgm:spPr/>
      <dgm:t>
        <a:bodyPr/>
        <a:lstStyle/>
        <a:p>
          <a:r>
            <a:rPr lang="en-US" dirty="0"/>
            <a:t>LUP</a:t>
          </a:r>
          <a:endParaRPr lang="fr-CA" dirty="0"/>
        </a:p>
      </dgm:t>
    </dgm:pt>
    <dgm:pt modelId="{26329C1E-4CCB-4C38-8D48-844E9D7A971E}" type="parTrans" cxnId="{C1D6FE01-B67E-4991-B4A6-2C971D82819F}">
      <dgm:prSet/>
      <dgm:spPr/>
      <dgm:t>
        <a:bodyPr/>
        <a:lstStyle/>
        <a:p>
          <a:endParaRPr lang="fr-CA"/>
        </a:p>
      </dgm:t>
    </dgm:pt>
    <dgm:pt modelId="{822C42A3-23E9-412F-B2A2-0413ED2D3D8F}" type="sibTrans" cxnId="{C1D6FE01-B67E-4991-B4A6-2C971D82819F}">
      <dgm:prSet/>
      <dgm:spPr/>
      <dgm:t>
        <a:bodyPr/>
        <a:lstStyle/>
        <a:p>
          <a:endParaRPr lang="fr-CA"/>
        </a:p>
      </dgm:t>
    </dgm:pt>
    <dgm:pt modelId="{E8940F4A-C2D6-4607-899A-C84FF7E1FCF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Community-led</a:t>
          </a:r>
          <a:endParaRPr lang="fr-CA" dirty="0">
            <a:solidFill>
              <a:schemeClr val="tx1"/>
            </a:solidFill>
          </a:endParaRPr>
        </a:p>
      </dgm:t>
    </dgm:pt>
    <dgm:pt modelId="{2A765797-311A-4E5A-B88D-2AB756C1B83E}" type="parTrans" cxnId="{1361CF03-D02A-4CAE-A8D5-7A02D0501912}">
      <dgm:prSet/>
      <dgm:spPr/>
      <dgm:t>
        <a:bodyPr/>
        <a:lstStyle/>
        <a:p>
          <a:endParaRPr lang="fr-CA"/>
        </a:p>
      </dgm:t>
    </dgm:pt>
    <dgm:pt modelId="{F28E6E13-A49D-4167-A92D-E726A44833F8}" type="sibTrans" cxnId="{1361CF03-D02A-4CAE-A8D5-7A02D0501912}">
      <dgm:prSet/>
      <dgm:spPr/>
      <dgm:t>
        <a:bodyPr/>
        <a:lstStyle/>
        <a:p>
          <a:endParaRPr lang="fr-CA"/>
        </a:p>
      </dgm:t>
    </dgm:pt>
    <dgm:pt modelId="{8FF0952D-F523-4438-9B68-996972E71A5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Guiding Principle</a:t>
          </a:r>
          <a:endParaRPr lang="fr-CA" dirty="0">
            <a:solidFill>
              <a:schemeClr val="tx1"/>
            </a:solidFill>
          </a:endParaRPr>
        </a:p>
      </dgm:t>
    </dgm:pt>
    <dgm:pt modelId="{C7022ADB-D59D-42F4-A6CB-653E4EB60AE8}" type="parTrans" cxnId="{5E33DFA3-229A-4358-B3C9-E6668FB11E41}">
      <dgm:prSet/>
      <dgm:spPr/>
      <dgm:t>
        <a:bodyPr/>
        <a:lstStyle/>
        <a:p>
          <a:endParaRPr lang="fr-CA"/>
        </a:p>
      </dgm:t>
    </dgm:pt>
    <dgm:pt modelId="{86DFD464-C68F-4FA3-AFD2-E44E616CB051}" type="sibTrans" cxnId="{5E33DFA3-229A-4358-B3C9-E6668FB11E41}">
      <dgm:prSet/>
      <dgm:spPr/>
      <dgm:t>
        <a:bodyPr/>
        <a:lstStyle/>
        <a:p>
          <a:endParaRPr lang="fr-CA"/>
        </a:p>
      </dgm:t>
    </dgm:pt>
    <dgm:pt modelId="{EF0F3208-A79F-4547-AB0D-58D1538C22B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Institutional Support</a:t>
          </a:r>
          <a:endParaRPr lang="fr-CA" dirty="0">
            <a:solidFill>
              <a:schemeClr val="tx1"/>
            </a:solidFill>
          </a:endParaRPr>
        </a:p>
      </dgm:t>
    </dgm:pt>
    <dgm:pt modelId="{6FBF81CC-2438-48D7-A3F9-219E452794CA}" type="parTrans" cxnId="{4BA2016D-444A-4B3F-A7EA-B1FD6B4C0390}">
      <dgm:prSet/>
      <dgm:spPr/>
      <dgm:t>
        <a:bodyPr/>
        <a:lstStyle/>
        <a:p>
          <a:endParaRPr lang="fr-CA"/>
        </a:p>
      </dgm:t>
    </dgm:pt>
    <dgm:pt modelId="{6D52350A-6A0A-4587-81D8-0F044C00EB73}" type="sibTrans" cxnId="{4BA2016D-444A-4B3F-A7EA-B1FD6B4C0390}">
      <dgm:prSet/>
      <dgm:spPr/>
      <dgm:t>
        <a:bodyPr/>
        <a:lstStyle/>
        <a:p>
          <a:endParaRPr lang="fr-CA"/>
        </a:p>
      </dgm:t>
    </dgm:pt>
    <dgm:pt modelId="{204068A1-F9F8-49D9-B9D3-B219720F8FA0}">
      <dgm:prSet/>
      <dgm:spPr>
        <a:gradFill rotWithShape="0"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Maps</a:t>
          </a:r>
          <a:endParaRPr lang="fr-CA" dirty="0">
            <a:solidFill>
              <a:schemeClr val="tx1"/>
            </a:solidFill>
          </a:endParaRPr>
        </a:p>
      </dgm:t>
    </dgm:pt>
    <dgm:pt modelId="{19B5C97C-BD60-47B9-8655-40B5D2F85DDC}" type="parTrans" cxnId="{85145434-EEFD-4456-A823-9E9D30E81902}">
      <dgm:prSet/>
      <dgm:spPr>
        <a:gradFill rotWithShape="0"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fr-CA"/>
        </a:p>
      </dgm:t>
    </dgm:pt>
    <dgm:pt modelId="{A3A0F2E9-41AB-49D3-B54F-7FF15C477518}" type="sibTrans" cxnId="{85145434-EEFD-4456-A823-9E9D30E81902}">
      <dgm:prSet/>
      <dgm:spPr/>
      <dgm:t>
        <a:bodyPr/>
        <a:lstStyle/>
        <a:p>
          <a:endParaRPr lang="fr-CA"/>
        </a:p>
      </dgm:t>
    </dgm:pt>
    <dgm:pt modelId="{385D1576-7FB5-4ED6-86C8-9B7AE28A80FC}" type="pres">
      <dgm:prSet presAssocID="{61A20115-70FA-417D-9F4B-914B0AD91D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7AF298-DD0E-42EB-92EB-B9F40A716677}" type="pres">
      <dgm:prSet presAssocID="{2E6249F0-D8DE-4AD2-8217-4237AC5B1F13}" presName="centerShape" presStyleLbl="node0" presStyleIdx="0" presStyleCnt="1"/>
      <dgm:spPr/>
      <dgm:t>
        <a:bodyPr/>
        <a:lstStyle/>
        <a:p>
          <a:endParaRPr lang="en-US"/>
        </a:p>
      </dgm:t>
    </dgm:pt>
    <dgm:pt modelId="{C56BF075-32F8-41E8-A947-B36467B45CAC}" type="pres">
      <dgm:prSet presAssocID="{2A765797-311A-4E5A-B88D-2AB756C1B83E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29E4CA7A-100A-4AFB-9114-A8AADADFED2E}" type="pres">
      <dgm:prSet presAssocID="{E8940F4A-C2D6-4607-899A-C84FF7E1FC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CBACD-1F3F-42F5-BEFF-4F2685708592}" type="pres">
      <dgm:prSet presAssocID="{C7022ADB-D59D-42F4-A6CB-653E4EB60AE8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B2C86C97-78E3-408B-AFD7-FF7DA75DC130}" type="pres">
      <dgm:prSet presAssocID="{8FF0952D-F523-4438-9B68-996972E71A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10C8F-D91F-4CF4-8F47-EDF2A13B5DF1}" type="pres">
      <dgm:prSet presAssocID="{19B5C97C-BD60-47B9-8655-40B5D2F85DDC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45EE6F0-5DCC-49E8-8BD4-CEDACCE91601}" type="pres">
      <dgm:prSet presAssocID="{204068A1-F9F8-49D9-B9D3-B219720F8FA0}" presName="node" presStyleLbl="node1" presStyleIdx="2" presStyleCnt="4" custRadScaleRad="99640" custRadScaleInc="-1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459A0-3784-460B-BD1A-69A8A5566B8B}" type="pres">
      <dgm:prSet presAssocID="{6FBF81CC-2438-48D7-A3F9-219E452794CA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669A9EC-257C-486C-970D-DE65CD0F9B83}" type="pres">
      <dgm:prSet presAssocID="{EF0F3208-A79F-4547-AB0D-58D1538C22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1129C2-61F4-4437-9F7B-32E5E84DB058}" type="presOf" srcId="{204068A1-F9F8-49D9-B9D3-B219720F8FA0}" destId="{545EE6F0-5DCC-49E8-8BD4-CEDACCE91601}" srcOrd="0" destOrd="0" presId="urn:microsoft.com/office/officeart/2005/8/layout/radial4"/>
    <dgm:cxn modelId="{4F05D203-3A9F-407D-9347-221767C62353}" type="presOf" srcId="{8FF0952D-F523-4438-9B68-996972E71A55}" destId="{B2C86C97-78E3-408B-AFD7-FF7DA75DC130}" srcOrd="0" destOrd="0" presId="urn:microsoft.com/office/officeart/2005/8/layout/radial4"/>
    <dgm:cxn modelId="{F352335A-3627-4F44-81E4-49E302982F3A}" type="presOf" srcId="{C7022ADB-D59D-42F4-A6CB-653E4EB60AE8}" destId="{903CBACD-1F3F-42F5-BEFF-4F2685708592}" srcOrd="0" destOrd="0" presId="urn:microsoft.com/office/officeart/2005/8/layout/radial4"/>
    <dgm:cxn modelId="{C1D6FE01-B67E-4991-B4A6-2C971D82819F}" srcId="{61A20115-70FA-417D-9F4B-914B0AD91DD3}" destId="{2E6249F0-D8DE-4AD2-8217-4237AC5B1F13}" srcOrd="0" destOrd="0" parTransId="{26329C1E-4CCB-4C38-8D48-844E9D7A971E}" sibTransId="{822C42A3-23E9-412F-B2A2-0413ED2D3D8F}"/>
    <dgm:cxn modelId="{FBF393E6-FA85-4C5C-8663-4516E6833FC8}" type="presOf" srcId="{2E6249F0-D8DE-4AD2-8217-4237AC5B1F13}" destId="{CB7AF298-DD0E-42EB-92EB-B9F40A716677}" srcOrd="0" destOrd="0" presId="urn:microsoft.com/office/officeart/2005/8/layout/radial4"/>
    <dgm:cxn modelId="{85145434-EEFD-4456-A823-9E9D30E81902}" srcId="{2E6249F0-D8DE-4AD2-8217-4237AC5B1F13}" destId="{204068A1-F9F8-49D9-B9D3-B219720F8FA0}" srcOrd="2" destOrd="0" parTransId="{19B5C97C-BD60-47B9-8655-40B5D2F85DDC}" sibTransId="{A3A0F2E9-41AB-49D3-B54F-7FF15C477518}"/>
    <dgm:cxn modelId="{C54C13A9-9D25-4C79-95A3-12C1A8BB14BE}" type="presOf" srcId="{61A20115-70FA-417D-9F4B-914B0AD91DD3}" destId="{385D1576-7FB5-4ED6-86C8-9B7AE28A80FC}" srcOrd="0" destOrd="0" presId="urn:microsoft.com/office/officeart/2005/8/layout/radial4"/>
    <dgm:cxn modelId="{388631A0-7EA3-4A1F-A307-3CA63D5F34F4}" type="presOf" srcId="{2A765797-311A-4E5A-B88D-2AB756C1B83E}" destId="{C56BF075-32F8-41E8-A947-B36467B45CAC}" srcOrd="0" destOrd="0" presId="urn:microsoft.com/office/officeart/2005/8/layout/radial4"/>
    <dgm:cxn modelId="{1F54314D-E0EB-4DA7-9E6C-9F18D51E63F2}" type="presOf" srcId="{6FBF81CC-2438-48D7-A3F9-219E452794CA}" destId="{FC1459A0-3784-460B-BD1A-69A8A5566B8B}" srcOrd="0" destOrd="0" presId="urn:microsoft.com/office/officeart/2005/8/layout/radial4"/>
    <dgm:cxn modelId="{4BA2016D-444A-4B3F-A7EA-B1FD6B4C0390}" srcId="{2E6249F0-D8DE-4AD2-8217-4237AC5B1F13}" destId="{EF0F3208-A79F-4547-AB0D-58D1538C22B9}" srcOrd="3" destOrd="0" parTransId="{6FBF81CC-2438-48D7-A3F9-219E452794CA}" sibTransId="{6D52350A-6A0A-4587-81D8-0F044C00EB73}"/>
    <dgm:cxn modelId="{F9D959D4-3700-46B9-B198-C9987F79C833}" type="presOf" srcId="{EF0F3208-A79F-4547-AB0D-58D1538C22B9}" destId="{A669A9EC-257C-486C-970D-DE65CD0F9B83}" srcOrd="0" destOrd="0" presId="urn:microsoft.com/office/officeart/2005/8/layout/radial4"/>
    <dgm:cxn modelId="{5E33DFA3-229A-4358-B3C9-E6668FB11E41}" srcId="{2E6249F0-D8DE-4AD2-8217-4237AC5B1F13}" destId="{8FF0952D-F523-4438-9B68-996972E71A55}" srcOrd="1" destOrd="0" parTransId="{C7022ADB-D59D-42F4-A6CB-653E4EB60AE8}" sibTransId="{86DFD464-C68F-4FA3-AFD2-E44E616CB051}"/>
    <dgm:cxn modelId="{EA7200F2-84F9-44BB-AEC4-8A1A50235C70}" type="presOf" srcId="{E8940F4A-C2D6-4607-899A-C84FF7E1FCFA}" destId="{29E4CA7A-100A-4AFB-9114-A8AADADFED2E}" srcOrd="0" destOrd="0" presId="urn:microsoft.com/office/officeart/2005/8/layout/radial4"/>
    <dgm:cxn modelId="{1361CF03-D02A-4CAE-A8D5-7A02D0501912}" srcId="{2E6249F0-D8DE-4AD2-8217-4237AC5B1F13}" destId="{E8940F4A-C2D6-4607-899A-C84FF7E1FCFA}" srcOrd="0" destOrd="0" parTransId="{2A765797-311A-4E5A-B88D-2AB756C1B83E}" sibTransId="{F28E6E13-A49D-4167-A92D-E726A44833F8}"/>
    <dgm:cxn modelId="{0892796A-AE14-4EA0-8C28-5C81B9FE3E31}" type="presOf" srcId="{19B5C97C-BD60-47B9-8655-40B5D2F85DDC}" destId="{9BD10C8F-D91F-4CF4-8F47-EDF2A13B5DF1}" srcOrd="0" destOrd="0" presId="urn:microsoft.com/office/officeart/2005/8/layout/radial4"/>
    <dgm:cxn modelId="{6449CCF6-8919-4C57-A475-C214FECDD448}" type="presParOf" srcId="{385D1576-7FB5-4ED6-86C8-9B7AE28A80FC}" destId="{CB7AF298-DD0E-42EB-92EB-B9F40A716677}" srcOrd="0" destOrd="0" presId="urn:microsoft.com/office/officeart/2005/8/layout/radial4"/>
    <dgm:cxn modelId="{97E236CE-A278-453B-A713-A89B6F5772F9}" type="presParOf" srcId="{385D1576-7FB5-4ED6-86C8-9B7AE28A80FC}" destId="{C56BF075-32F8-41E8-A947-B36467B45CAC}" srcOrd="1" destOrd="0" presId="urn:microsoft.com/office/officeart/2005/8/layout/radial4"/>
    <dgm:cxn modelId="{BF20EC90-3B6F-4B0F-BB0A-02EFB8DDF471}" type="presParOf" srcId="{385D1576-7FB5-4ED6-86C8-9B7AE28A80FC}" destId="{29E4CA7A-100A-4AFB-9114-A8AADADFED2E}" srcOrd="2" destOrd="0" presId="urn:microsoft.com/office/officeart/2005/8/layout/radial4"/>
    <dgm:cxn modelId="{1C7727E5-D7C3-4D7E-A167-B2DEA109CE76}" type="presParOf" srcId="{385D1576-7FB5-4ED6-86C8-9B7AE28A80FC}" destId="{903CBACD-1F3F-42F5-BEFF-4F2685708592}" srcOrd="3" destOrd="0" presId="urn:microsoft.com/office/officeart/2005/8/layout/radial4"/>
    <dgm:cxn modelId="{0D86C03F-5CFD-4871-B6C0-736FF8127797}" type="presParOf" srcId="{385D1576-7FB5-4ED6-86C8-9B7AE28A80FC}" destId="{B2C86C97-78E3-408B-AFD7-FF7DA75DC130}" srcOrd="4" destOrd="0" presId="urn:microsoft.com/office/officeart/2005/8/layout/radial4"/>
    <dgm:cxn modelId="{81F0D7E6-16DA-4FE1-8C14-D07018A85E43}" type="presParOf" srcId="{385D1576-7FB5-4ED6-86C8-9B7AE28A80FC}" destId="{9BD10C8F-D91F-4CF4-8F47-EDF2A13B5DF1}" srcOrd="5" destOrd="0" presId="urn:microsoft.com/office/officeart/2005/8/layout/radial4"/>
    <dgm:cxn modelId="{7CA12B25-2D71-425F-B6D9-4F52A8132BF6}" type="presParOf" srcId="{385D1576-7FB5-4ED6-86C8-9B7AE28A80FC}" destId="{545EE6F0-5DCC-49E8-8BD4-CEDACCE91601}" srcOrd="6" destOrd="0" presId="urn:microsoft.com/office/officeart/2005/8/layout/radial4"/>
    <dgm:cxn modelId="{E3A71062-D6C0-460B-B0A2-7CF3FCD60802}" type="presParOf" srcId="{385D1576-7FB5-4ED6-86C8-9B7AE28A80FC}" destId="{FC1459A0-3784-460B-BD1A-69A8A5566B8B}" srcOrd="7" destOrd="0" presId="urn:microsoft.com/office/officeart/2005/8/layout/radial4"/>
    <dgm:cxn modelId="{9604FE62-0792-4930-AD86-1BF03C7FF493}" type="presParOf" srcId="{385D1576-7FB5-4ED6-86C8-9B7AE28A80FC}" destId="{A669A9EC-257C-486C-970D-DE65CD0F9B8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AF569C-6638-4D11-A9AC-148513AA0A96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0D62B6A2-40C2-47CD-8ABA-27BEB287357F}">
      <dgm:prSet phldrT="[Text]" custT="1"/>
      <dgm:spPr/>
      <dgm:t>
        <a:bodyPr/>
        <a:lstStyle/>
        <a:p>
          <a:r>
            <a:rPr lang="en-US" sz="2400" b="1" dirty="0"/>
            <a:t>Land Use Plans</a:t>
          </a:r>
          <a:endParaRPr lang="fr-CA" sz="2400" b="1" dirty="0"/>
        </a:p>
      </dgm:t>
    </dgm:pt>
    <dgm:pt modelId="{554E1FAA-CAD3-4DD3-8DEB-EE3E8D78C826}" type="parTrans" cxnId="{4ED5FB7C-B4DB-404A-9D99-88B70A2ABD62}">
      <dgm:prSet/>
      <dgm:spPr/>
      <dgm:t>
        <a:bodyPr/>
        <a:lstStyle/>
        <a:p>
          <a:endParaRPr lang="fr-CA"/>
        </a:p>
      </dgm:t>
    </dgm:pt>
    <dgm:pt modelId="{BBE27431-929A-4260-908A-A6593BFA0432}" type="sibTrans" cxnId="{4ED5FB7C-B4DB-404A-9D99-88B70A2ABD62}">
      <dgm:prSet/>
      <dgm:spPr/>
      <dgm:t>
        <a:bodyPr/>
        <a:lstStyle/>
        <a:p>
          <a:endParaRPr lang="fr-CA"/>
        </a:p>
      </dgm:t>
    </dgm:pt>
    <dgm:pt modelId="{E55AFD85-6DA3-4AE3-9187-EA40267F6497}">
      <dgm:prSet phldrT="[Text]" custT="1"/>
      <dgm:spPr/>
      <dgm:t>
        <a:bodyPr/>
        <a:lstStyle/>
        <a:p>
          <a:r>
            <a:rPr lang="en-US" sz="1600" dirty="0"/>
            <a:t>LUP Initiative: </a:t>
          </a:r>
          <a:r>
            <a:rPr lang="en-US" sz="1600" dirty="0" smtClean="0"/>
            <a:t>43 </a:t>
          </a:r>
          <a:r>
            <a:rPr lang="en-US" sz="1600" dirty="0"/>
            <a:t>communities</a:t>
          </a:r>
          <a:endParaRPr lang="fr-CA" sz="1600" dirty="0"/>
        </a:p>
      </dgm:t>
    </dgm:pt>
    <dgm:pt modelId="{69F6B504-3343-4E82-963E-87252AD2E928}" type="parTrans" cxnId="{40FBAC89-3F53-4E15-9CA2-D12D0CCEAC59}">
      <dgm:prSet/>
      <dgm:spPr/>
      <dgm:t>
        <a:bodyPr/>
        <a:lstStyle/>
        <a:p>
          <a:endParaRPr lang="fr-CA"/>
        </a:p>
      </dgm:t>
    </dgm:pt>
    <dgm:pt modelId="{F64E449C-C463-488F-A2C0-D2CC6EC498CD}" type="sibTrans" cxnId="{40FBAC89-3F53-4E15-9CA2-D12D0CCEAC59}">
      <dgm:prSet/>
      <dgm:spPr/>
      <dgm:t>
        <a:bodyPr/>
        <a:lstStyle/>
        <a:p>
          <a:endParaRPr lang="fr-CA"/>
        </a:p>
      </dgm:t>
    </dgm:pt>
    <dgm:pt modelId="{A18292AE-6E7E-4F38-866B-329729886C14}">
      <dgm:prSet phldrT="[Text]"/>
      <dgm:spPr/>
      <dgm:t>
        <a:bodyPr/>
        <a:lstStyle/>
        <a:p>
          <a:endParaRPr lang="fr-CA" sz="1400" dirty="0"/>
        </a:p>
      </dgm:t>
    </dgm:pt>
    <dgm:pt modelId="{A2922439-75FF-4F19-85DC-272FC390F0C3}" type="parTrans" cxnId="{B8B725A8-9C6C-4038-A22A-73E194243AF4}">
      <dgm:prSet/>
      <dgm:spPr/>
      <dgm:t>
        <a:bodyPr/>
        <a:lstStyle/>
        <a:p>
          <a:endParaRPr lang="fr-CA"/>
        </a:p>
      </dgm:t>
    </dgm:pt>
    <dgm:pt modelId="{96714F6A-2C3C-4033-B95F-436D35422B9F}" type="sibTrans" cxnId="{B8B725A8-9C6C-4038-A22A-73E194243AF4}">
      <dgm:prSet/>
      <dgm:spPr/>
      <dgm:t>
        <a:bodyPr/>
        <a:lstStyle/>
        <a:p>
          <a:endParaRPr lang="fr-CA"/>
        </a:p>
      </dgm:t>
    </dgm:pt>
    <dgm:pt modelId="{999949A7-9F94-4412-AFE7-7E6F1589678F}">
      <dgm:prSet phldrT="[Text]"/>
      <dgm:spPr/>
      <dgm:t>
        <a:bodyPr/>
        <a:lstStyle/>
        <a:p>
          <a:r>
            <a:rPr lang="en-US" dirty="0"/>
            <a:t>Surveys</a:t>
          </a:r>
          <a:endParaRPr lang="fr-CA" dirty="0"/>
        </a:p>
      </dgm:t>
    </dgm:pt>
    <dgm:pt modelId="{BCE178EF-7B62-4582-8EE3-913DF42BC95F}" type="parTrans" cxnId="{3359DD5E-847B-480D-8E71-272831F5BF1A}">
      <dgm:prSet/>
      <dgm:spPr/>
      <dgm:t>
        <a:bodyPr/>
        <a:lstStyle/>
        <a:p>
          <a:endParaRPr lang="fr-CA"/>
        </a:p>
      </dgm:t>
    </dgm:pt>
    <dgm:pt modelId="{8FD8F517-C73A-4254-AAA8-8FA22106BCB6}" type="sibTrans" cxnId="{3359DD5E-847B-480D-8E71-272831F5BF1A}">
      <dgm:prSet/>
      <dgm:spPr/>
      <dgm:t>
        <a:bodyPr/>
        <a:lstStyle/>
        <a:p>
          <a:endParaRPr lang="fr-CA"/>
        </a:p>
      </dgm:t>
    </dgm:pt>
    <dgm:pt modelId="{CF0205F7-5A53-4CA3-AD95-115D1A017774}">
      <dgm:prSet phldrT="[Text]"/>
      <dgm:spPr/>
      <dgm:t>
        <a:bodyPr/>
        <a:lstStyle/>
        <a:p>
          <a:r>
            <a:rPr lang="en-US" dirty="0"/>
            <a:t>60 survey / mapping projects</a:t>
          </a:r>
          <a:endParaRPr lang="fr-CA" dirty="0"/>
        </a:p>
      </dgm:t>
    </dgm:pt>
    <dgm:pt modelId="{F2F604BD-64DA-410D-9AED-3768178839D3}" type="parTrans" cxnId="{26D72757-E157-44FF-984E-052581C54806}">
      <dgm:prSet/>
      <dgm:spPr/>
      <dgm:t>
        <a:bodyPr/>
        <a:lstStyle/>
        <a:p>
          <a:endParaRPr lang="fr-CA"/>
        </a:p>
      </dgm:t>
    </dgm:pt>
    <dgm:pt modelId="{9F55FCD2-0397-4020-92E5-868112708AB4}" type="sibTrans" cxnId="{26D72757-E157-44FF-984E-052581C54806}">
      <dgm:prSet/>
      <dgm:spPr/>
      <dgm:t>
        <a:bodyPr/>
        <a:lstStyle/>
        <a:p>
          <a:endParaRPr lang="fr-CA"/>
        </a:p>
      </dgm:t>
    </dgm:pt>
    <dgm:pt modelId="{914B1ADD-6843-4C6F-B573-32026C57CB17}">
      <dgm:prSet phldrT="[Text]"/>
      <dgm:spPr/>
      <dgm:t>
        <a:bodyPr/>
        <a:lstStyle/>
        <a:p>
          <a:r>
            <a:rPr lang="en-US" dirty="0" err="1"/>
            <a:t>Wikwimekong</a:t>
          </a:r>
          <a:r>
            <a:rPr lang="en-US" dirty="0"/>
            <a:t> pilot project</a:t>
          </a:r>
          <a:endParaRPr lang="fr-CA" dirty="0"/>
        </a:p>
      </dgm:t>
    </dgm:pt>
    <dgm:pt modelId="{04E178BC-4E32-4F1D-8365-6022E03B95A3}" type="parTrans" cxnId="{B724A0BD-B8D8-4552-8646-FC51A33605ED}">
      <dgm:prSet/>
      <dgm:spPr/>
      <dgm:t>
        <a:bodyPr/>
        <a:lstStyle/>
        <a:p>
          <a:endParaRPr lang="fr-CA"/>
        </a:p>
      </dgm:t>
    </dgm:pt>
    <dgm:pt modelId="{478F6445-F0EB-4209-8A8A-6DBF6CAF3361}" type="sibTrans" cxnId="{B724A0BD-B8D8-4552-8646-FC51A33605ED}">
      <dgm:prSet/>
      <dgm:spPr/>
      <dgm:t>
        <a:bodyPr/>
        <a:lstStyle/>
        <a:p>
          <a:endParaRPr lang="fr-CA"/>
        </a:p>
      </dgm:t>
    </dgm:pt>
    <dgm:pt modelId="{020C7CC1-5445-45BF-BB99-6103F9323B12}">
      <dgm:prSet phldrT="[Text]"/>
      <dgm:spPr/>
      <dgm:t>
        <a:bodyPr/>
        <a:lstStyle/>
        <a:p>
          <a:r>
            <a:rPr lang="en-US" sz="2700" dirty="0"/>
            <a:t>Institutional Support / Capacity Building</a:t>
          </a:r>
          <a:endParaRPr lang="fr-CA" sz="2700" dirty="0"/>
        </a:p>
      </dgm:t>
    </dgm:pt>
    <dgm:pt modelId="{A908D41E-1B9F-4EED-B4D7-57C821A5B3F0}" type="parTrans" cxnId="{EE0720F6-5925-481A-88F9-806347BC1CAA}">
      <dgm:prSet/>
      <dgm:spPr/>
      <dgm:t>
        <a:bodyPr/>
        <a:lstStyle/>
        <a:p>
          <a:endParaRPr lang="fr-CA"/>
        </a:p>
      </dgm:t>
    </dgm:pt>
    <dgm:pt modelId="{360814E1-21EB-44D3-AFEC-9C4CD7D89D09}" type="sibTrans" cxnId="{EE0720F6-5925-481A-88F9-806347BC1CAA}">
      <dgm:prSet/>
      <dgm:spPr/>
      <dgm:t>
        <a:bodyPr/>
        <a:lstStyle/>
        <a:p>
          <a:endParaRPr lang="fr-CA"/>
        </a:p>
      </dgm:t>
    </dgm:pt>
    <dgm:pt modelId="{F5C536DE-F7BA-44C3-8098-8F0B85C6664A}">
      <dgm:prSet phldrT="[Text]" custT="1"/>
      <dgm:spPr/>
      <dgm:t>
        <a:bodyPr/>
        <a:lstStyle/>
        <a:p>
          <a:r>
            <a:rPr lang="en-US" sz="1800" dirty="0"/>
            <a:t> NALMA Coordinator and Training Delivery</a:t>
          </a:r>
          <a:endParaRPr lang="fr-CA" sz="1800" dirty="0"/>
        </a:p>
      </dgm:t>
    </dgm:pt>
    <dgm:pt modelId="{E4436CC5-0D0F-43E6-9EA5-3B27B596583F}" type="parTrans" cxnId="{89286F54-6F09-4831-BF07-E017D95DA016}">
      <dgm:prSet/>
      <dgm:spPr/>
      <dgm:t>
        <a:bodyPr/>
        <a:lstStyle/>
        <a:p>
          <a:endParaRPr lang="fr-CA"/>
        </a:p>
      </dgm:t>
    </dgm:pt>
    <dgm:pt modelId="{62E02D61-A2F3-4B2D-93D6-F368257AED6D}" type="sibTrans" cxnId="{89286F54-6F09-4831-BF07-E017D95DA016}">
      <dgm:prSet/>
      <dgm:spPr/>
      <dgm:t>
        <a:bodyPr/>
        <a:lstStyle/>
        <a:p>
          <a:endParaRPr lang="fr-CA"/>
        </a:p>
      </dgm:t>
    </dgm:pt>
    <dgm:pt modelId="{6A6119EF-CC86-4A76-BB49-ABF442F8C0EE}">
      <dgm:prSet phldrT="[Text]"/>
      <dgm:spPr/>
      <dgm:t>
        <a:bodyPr/>
        <a:lstStyle/>
        <a:p>
          <a:r>
            <a:rPr lang="en-US" sz="2100" dirty="0" err="1"/>
            <a:t>Tulo</a:t>
          </a:r>
          <a:r>
            <a:rPr lang="en-US" sz="2100" dirty="0"/>
            <a:t> Certificate</a:t>
          </a:r>
          <a:endParaRPr lang="fr-CA" sz="2100" dirty="0"/>
        </a:p>
      </dgm:t>
    </dgm:pt>
    <dgm:pt modelId="{38594AD9-5DA8-4FFD-9C4E-20B7AB4C90E6}" type="parTrans" cxnId="{ED5EBE70-46CB-4AAE-82D4-3A2DC9F26231}">
      <dgm:prSet/>
      <dgm:spPr/>
      <dgm:t>
        <a:bodyPr/>
        <a:lstStyle/>
        <a:p>
          <a:endParaRPr lang="fr-CA"/>
        </a:p>
      </dgm:t>
    </dgm:pt>
    <dgm:pt modelId="{F8C5B82C-0662-40EE-8D2E-4F2972005456}" type="sibTrans" cxnId="{ED5EBE70-46CB-4AAE-82D4-3A2DC9F26231}">
      <dgm:prSet/>
      <dgm:spPr/>
      <dgm:t>
        <a:bodyPr/>
        <a:lstStyle/>
        <a:p>
          <a:endParaRPr lang="fr-CA"/>
        </a:p>
      </dgm:t>
    </dgm:pt>
    <dgm:pt modelId="{022161EA-C9DE-4CA4-B1C4-37508FE4A1FE}">
      <dgm:prSet phldrT="[Text]" custT="1"/>
      <dgm:spPr/>
      <dgm:t>
        <a:bodyPr/>
        <a:lstStyle/>
        <a:p>
          <a:r>
            <a:rPr lang="en-US" sz="1600" dirty="0"/>
            <a:t>FNLM LUP Capacity </a:t>
          </a:r>
          <a:r>
            <a:rPr lang="en-US" sz="1600" dirty="0" smtClean="0"/>
            <a:t>Building: 10 communities </a:t>
          </a:r>
          <a:endParaRPr lang="fr-CA" sz="1600" dirty="0"/>
        </a:p>
      </dgm:t>
    </dgm:pt>
    <dgm:pt modelId="{AC036874-2AB3-4260-9B9A-A8A7B135A5D3}" type="parTrans" cxnId="{62091CFC-B5BE-480F-A8CB-648225C416C6}">
      <dgm:prSet/>
      <dgm:spPr/>
      <dgm:t>
        <a:bodyPr/>
        <a:lstStyle/>
        <a:p>
          <a:endParaRPr lang="fr-CA"/>
        </a:p>
      </dgm:t>
    </dgm:pt>
    <dgm:pt modelId="{B579354D-4141-4397-8949-237A777E7878}" type="sibTrans" cxnId="{62091CFC-B5BE-480F-A8CB-648225C416C6}">
      <dgm:prSet/>
      <dgm:spPr/>
      <dgm:t>
        <a:bodyPr/>
        <a:lstStyle/>
        <a:p>
          <a:endParaRPr lang="fr-CA"/>
        </a:p>
      </dgm:t>
    </dgm:pt>
    <dgm:pt modelId="{F5ADA257-6FA2-475E-B553-0E480A75CA5F}" type="pres">
      <dgm:prSet presAssocID="{35AF569C-6638-4D11-A9AC-148513AA0A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F2F663-A6E6-4DBF-AD7D-B68A7C0745B0}" type="pres">
      <dgm:prSet presAssocID="{0D62B6A2-40C2-47CD-8ABA-27BEB287357F}" presName="comp" presStyleCnt="0"/>
      <dgm:spPr/>
      <dgm:t>
        <a:bodyPr/>
        <a:lstStyle/>
        <a:p>
          <a:endParaRPr lang="en-US"/>
        </a:p>
      </dgm:t>
    </dgm:pt>
    <dgm:pt modelId="{88671BAF-AEDD-47B8-84F0-507022B698FF}" type="pres">
      <dgm:prSet presAssocID="{0D62B6A2-40C2-47CD-8ABA-27BEB287357F}" presName="box" presStyleLbl="node1" presStyleIdx="0" presStyleCnt="3" custLinFactNeighborX="-926" custLinFactNeighborY="2787"/>
      <dgm:spPr/>
      <dgm:t>
        <a:bodyPr/>
        <a:lstStyle/>
        <a:p>
          <a:endParaRPr lang="en-US"/>
        </a:p>
      </dgm:t>
    </dgm:pt>
    <dgm:pt modelId="{60DA99AA-1EF1-4EF5-A225-D2637E7AB00D}" type="pres">
      <dgm:prSet presAssocID="{0D62B6A2-40C2-47CD-8ABA-27BEB287357F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n-US"/>
        </a:p>
      </dgm:t>
    </dgm:pt>
    <dgm:pt modelId="{0B261422-750F-4DB4-BF63-FFDB4F18C3A7}" type="pres">
      <dgm:prSet presAssocID="{0D62B6A2-40C2-47CD-8ABA-27BEB287357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769E9-914A-496A-8389-66E07094F63C}" type="pres">
      <dgm:prSet presAssocID="{BBE27431-929A-4260-908A-A6593BFA0432}" presName="spacer" presStyleCnt="0"/>
      <dgm:spPr/>
      <dgm:t>
        <a:bodyPr/>
        <a:lstStyle/>
        <a:p>
          <a:endParaRPr lang="en-US"/>
        </a:p>
      </dgm:t>
    </dgm:pt>
    <dgm:pt modelId="{26CFD723-C199-4B8C-817B-96E5D9AC433A}" type="pres">
      <dgm:prSet presAssocID="{999949A7-9F94-4412-AFE7-7E6F1589678F}" presName="comp" presStyleCnt="0"/>
      <dgm:spPr/>
      <dgm:t>
        <a:bodyPr/>
        <a:lstStyle/>
        <a:p>
          <a:endParaRPr lang="en-US"/>
        </a:p>
      </dgm:t>
    </dgm:pt>
    <dgm:pt modelId="{3FCA1045-4620-484F-B6DB-025497EEC154}" type="pres">
      <dgm:prSet presAssocID="{999949A7-9F94-4412-AFE7-7E6F1589678F}" presName="box" presStyleLbl="node1" presStyleIdx="1" presStyleCnt="3"/>
      <dgm:spPr/>
      <dgm:t>
        <a:bodyPr/>
        <a:lstStyle/>
        <a:p>
          <a:endParaRPr lang="en-US"/>
        </a:p>
      </dgm:t>
    </dgm:pt>
    <dgm:pt modelId="{331D37D8-06AF-4BC2-A078-1145C8B6C60C}" type="pres">
      <dgm:prSet presAssocID="{999949A7-9F94-4412-AFE7-7E6F1589678F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B621CE6D-FF5E-4B0A-8AE1-DE1A44AD4166}" type="pres">
      <dgm:prSet presAssocID="{999949A7-9F94-4412-AFE7-7E6F1589678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70BE0-C22B-438D-8963-4E2D21D12F2B}" type="pres">
      <dgm:prSet presAssocID="{8FD8F517-C73A-4254-AAA8-8FA22106BCB6}" presName="spacer" presStyleCnt="0"/>
      <dgm:spPr/>
      <dgm:t>
        <a:bodyPr/>
        <a:lstStyle/>
        <a:p>
          <a:endParaRPr lang="en-US"/>
        </a:p>
      </dgm:t>
    </dgm:pt>
    <dgm:pt modelId="{62F98294-5EC5-41C8-A4A2-184D099DF875}" type="pres">
      <dgm:prSet presAssocID="{020C7CC1-5445-45BF-BB99-6103F9323B12}" presName="comp" presStyleCnt="0"/>
      <dgm:spPr/>
      <dgm:t>
        <a:bodyPr/>
        <a:lstStyle/>
        <a:p>
          <a:endParaRPr lang="en-US"/>
        </a:p>
      </dgm:t>
    </dgm:pt>
    <dgm:pt modelId="{341A03EC-1856-450D-AE38-537FD1015043}" type="pres">
      <dgm:prSet presAssocID="{020C7CC1-5445-45BF-BB99-6103F9323B12}" presName="box" presStyleLbl="node1" presStyleIdx="2" presStyleCnt="3"/>
      <dgm:spPr/>
      <dgm:t>
        <a:bodyPr/>
        <a:lstStyle/>
        <a:p>
          <a:endParaRPr lang="en-US"/>
        </a:p>
      </dgm:t>
    </dgm:pt>
    <dgm:pt modelId="{4E181BE5-6DCD-4605-B0A8-012278E6236F}" type="pres">
      <dgm:prSet presAssocID="{020C7CC1-5445-45BF-BB99-6103F9323B1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</dgm:spPr>
      <dgm:t>
        <a:bodyPr/>
        <a:lstStyle/>
        <a:p>
          <a:endParaRPr lang="en-US"/>
        </a:p>
      </dgm:t>
    </dgm:pt>
    <dgm:pt modelId="{FB188E31-9891-4D05-95DF-99523DAA7C94}" type="pres">
      <dgm:prSet presAssocID="{020C7CC1-5445-45BF-BB99-6103F9323B1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286F54-6F09-4831-BF07-E017D95DA016}" srcId="{020C7CC1-5445-45BF-BB99-6103F9323B12}" destId="{F5C536DE-F7BA-44C3-8098-8F0B85C6664A}" srcOrd="0" destOrd="0" parTransId="{E4436CC5-0D0F-43E6-9EA5-3B27B596583F}" sibTransId="{62E02D61-A2F3-4B2D-93D6-F368257AED6D}"/>
    <dgm:cxn modelId="{7AEFD4CB-6F04-4492-944C-E8F812DC4A37}" type="presOf" srcId="{F5C536DE-F7BA-44C3-8098-8F0B85C6664A}" destId="{FB188E31-9891-4D05-95DF-99523DAA7C94}" srcOrd="1" destOrd="1" presId="urn:microsoft.com/office/officeart/2005/8/layout/vList4"/>
    <dgm:cxn modelId="{6A0D55AB-481C-4D6A-B17F-A912ABDA7355}" type="presOf" srcId="{E55AFD85-6DA3-4AE3-9187-EA40267F6497}" destId="{0B261422-750F-4DB4-BF63-FFDB4F18C3A7}" srcOrd="1" destOrd="1" presId="urn:microsoft.com/office/officeart/2005/8/layout/vList4"/>
    <dgm:cxn modelId="{FD0EA1F1-8558-41E1-A2A0-C5311A81729E}" type="presOf" srcId="{022161EA-C9DE-4CA4-B1C4-37508FE4A1FE}" destId="{0B261422-750F-4DB4-BF63-FFDB4F18C3A7}" srcOrd="1" destOrd="2" presId="urn:microsoft.com/office/officeart/2005/8/layout/vList4"/>
    <dgm:cxn modelId="{ED5EBE70-46CB-4AAE-82D4-3A2DC9F26231}" srcId="{020C7CC1-5445-45BF-BB99-6103F9323B12}" destId="{6A6119EF-CC86-4A76-BB49-ABF442F8C0EE}" srcOrd="1" destOrd="0" parTransId="{38594AD9-5DA8-4FFD-9C4E-20B7AB4C90E6}" sibTransId="{F8C5B82C-0662-40EE-8D2E-4F2972005456}"/>
    <dgm:cxn modelId="{777AD089-16B9-496F-8578-43954F0214E3}" type="presOf" srcId="{CF0205F7-5A53-4CA3-AD95-115D1A017774}" destId="{3FCA1045-4620-484F-B6DB-025497EEC154}" srcOrd="0" destOrd="1" presId="urn:microsoft.com/office/officeart/2005/8/layout/vList4"/>
    <dgm:cxn modelId="{A46C1F05-AC15-42D2-BD9D-D39D696AE809}" type="presOf" srcId="{020C7CC1-5445-45BF-BB99-6103F9323B12}" destId="{FB188E31-9891-4D05-95DF-99523DAA7C94}" srcOrd="1" destOrd="0" presId="urn:microsoft.com/office/officeart/2005/8/layout/vList4"/>
    <dgm:cxn modelId="{75AD2CCA-6DCF-48B6-9FCB-025759D5FB3E}" type="presOf" srcId="{020C7CC1-5445-45BF-BB99-6103F9323B12}" destId="{341A03EC-1856-450D-AE38-537FD1015043}" srcOrd="0" destOrd="0" presId="urn:microsoft.com/office/officeart/2005/8/layout/vList4"/>
    <dgm:cxn modelId="{C717C381-D45E-48DE-98E1-24F6A09B7561}" type="presOf" srcId="{022161EA-C9DE-4CA4-B1C4-37508FE4A1FE}" destId="{88671BAF-AEDD-47B8-84F0-507022B698FF}" srcOrd="0" destOrd="2" presId="urn:microsoft.com/office/officeart/2005/8/layout/vList4"/>
    <dgm:cxn modelId="{CC15BC92-E5B1-4A1C-BC1F-0D8E88B0A3D6}" type="presOf" srcId="{0D62B6A2-40C2-47CD-8ABA-27BEB287357F}" destId="{0B261422-750F-4DB4-BF63-FFDB4F18C3A7}" srcOrd="1" destOrd="0" presId="urn:microsoft.com/office/officeart/2005/8/layout/vList4"/>
    <dgm:cxn modelId="{8A746D81-35DC-4A0E-B91C-3239D7DB5792}" type="presOf" srcId="{914B1ADD-6843-4C6F-B573-32026C57CB17}" destId="{B621CE6D-FF5E-4B0A-8AE1-DE1A44AD4166}" srcOrd="1" destOrd="2" presId="urn:microsoft.com/office/officeart/2005/8/layout/vList4"/>
    <dgm:cxn modelId="{4ED5FB7C-B4DB-404A-9D99-88B70A2ABD62}" srcId="{35AF569C-6638-4D11-A9AC-148513AA0A96}" destId="{0D62B6A2-40C2-47CD-8ABA-27BEB287357F}" srcOrd="0" destOrd="0" parTransId="{554E1FAA-CAD3-4DD3-8DEB-EE3E8D78C826}" sibTransId="{BBE27431-929A-4260-908A-A6593BFA0432}"/>
    <dgm:cxn modelId="{6581651B-6A90-4EE5-BF47-F8D4E215A5A6}" type="presOf" srcId="{6A6119EF-CC86-4A76-BB49-ABF442F8C0EE}" destId="{FB188E31-9891-4D05-95DF-99523DAA7C94}" srcOrd="1" destOrd="2" presId="urn:microsoft.com/office/officeart/2005/8/layout/vList4"/>
    <dgm:cxn modelId="{BEB5B167-F509-4FBB-A3B3-F6D61592C20D}" type="presOf" srcId="{914B1ADD-6843-4C6F-B573-32026C57CB17}" destId="{3FCA1045-4620-484F-B6DB-025497EEC154}" srcOrd="0" destOrd="2" presId="urn:microsoft.com/office/officeart/2005/8/layout/vList4"/>
    <dgm:cxn modelId="{EE0720F6-5925-481A-88F9-806347BC1CAA}" srcId="{35AF569C-6638-4D11-A9AC-148513AA0A96}" destId="{020C7CC1-5445-45BF-BB99-6103F9323B12}" srcOrd="2" destOrd="0" parTransId="{A908D41E-1B9F-4EED-B4D7-57C821A5B3F0}" sibTransId="{360814E1-21EB-44D3-AFEC-9C4CD7D89D09}"/>
    <dgm:cxn modelId="{B724A0BD-B8D8-4552-8646-FC51A33605ED}" srcId="{999949A7-9F94-4412-AFE7-7E6F1589678F}" destId="{914B1ADD-6843-4C6F-B573-32026C57CB17}" srcOrd="1" destOrd="0" parTransId="{04E178BC-4E32-4F1D-8365-6022E03B95A3}" sibTransId="{478F6445-F0EB-4209-8A8A-6DBF6CAF3361}"/>
    <dgm:cxn modelId="{3359DD5E-847B-480D-8E71-272831F5BF1A}" srcId="{35AF569C-6638-4D11-A9AC-148513AA0A96}" destId="{999949A7-9F94-4412-AFE7-7E6F1589678F}" srcOrd="1" destOrd="0" parTransId="{BCE178EF-7B62-4582-8EE3-913DF42BC95F}" sibTransId="{8FD8F517-C73A-4254-AAA8-8FA22106BCB6}"/>
    <dgm:cxn modelId="{296D749F-C08C-497E-A273-3649578521C8}" type="presOf" srcId="{A18292AE-6E7E-4F38-866B-329729886C14}" destId="{88671BAF-AEDD-47B8-84F0-507022B698FF}" srcOrd="0" destOrd="3" presId="urn:microsoft.com/office/officeart/2005/8/layout/vList4"/>
    <dgm:cxn modelId="{B7D99343-2FA6-4CF7-A8BF-BB1F60420514}" type="presOf" srcId="{E55AFD85-6DA3-4AE3-9187-EA40267F6497}" destId="{88671BAF-AEDD-47B8-84F0-507022B698FF}" srcOrd="0" destOrd="1" presId="urn:microsoft.com/office/officeart/2005/8/layout/vList4"/>
    <dgm:cxn modelId="{7D4B4D7D-3F5C-485D-A4EA-2039DEC25920}" type="presOf" srcId="{35AF569C-6638-4D11-A9AC-148513AA0A96}" destId="{F5ADA257-6FA2-475E-B553-0E480A75CA5F}" srcOrd="0" destOrd="0" presId="urn:microsoft.com/office/officeart/2005/8/layout/vList4"/>
    <dgm:cxn modelId="{7D09B839-CDD8-4844-902E-FF4A0E54125F}" type="presOf" srcId="{F5C536DE-F7BA-44C3-8098-8F0B85C6664A}" destId="{341A03EC-1856-450D-AE38-537FD1015043}" srcOrd="0" destOrd="1" presId="urn:microsoft.com/office/officeart/2005/8/layout/vList4"/>
    <dgm:cxn modelId="{D25130C0-E607-4E2F-8FB8-DE9BDEEE13CD}" type="presOf" srcId="{CF0205F7-5A53-4CA3-AD95-115D1A017774}" destId="{B621CE6D-FF5E-4B0A-8AE1-DE1A44AD4166}" srcOrd="1" destOrd="1" presId="urn:microsoft.com/office/officeart/2005/8/layout/vList4"/>
    <dgm:cxn modelId="{0B6E4326-59F7-423F-9AC8-F399664E96F6}" type="presOf" srcId="{6A6119EF-CC86-4A76-BB49-ABF442F8C0EE}" destId="{341A03EC-1856-450D-AE38-537FD1015043}" srcOrd="0" destOrd="2" presId="urn:microsoft.com/office/officeart/2005/8/layout/vList4"/>
    <dgm:cxn modelId="{B8B725A8-9C6C-4038-A22A-73E194243AF4}" srcId="{0D62B6A2-40C2-47CD-8ABA-27BEB287357F}" destId="{A18292AE-6E7E-4F38-866B-329729886C14}" srcOrd="2" destOrd="0" parTransId="{A2922439-75FF-4F19-85DC-272FC390F0C3}" sibTransId="{96714F6A-2C3C-4033-B95F-436D35422B9F}"/>
    <dgm:cxn modelId="{FBEBF524-D300-452C-B42E-97379A0D48DD}" type="presOf" srcId="{999949A7-9F94-4412-AFE7-7E6F1589678F}" destId="{B621CE6D-FF5E-4B0A-8AE1-DE1A44AD4166}" srcOrd="1" destOrd="0" presId="urn:microsoft.com/office/officeart/2005/8/layout/vList4"/>
    <dgm:cxn modelId="{36EC8866-47F2-4A10-B82C-E54D17D1832D}" type="presOf" srcId="{0D62B6A2-40C2-47CD-8ABA-27BEB287357F}" destId="{88671BAF-AEDD-47B8-84F0-507022B698FF}" srcOrd="0" destOrd="0" presId="urn:microsoft.com/office/officeart/2005/8/layout/vList4"/>
    <dgm:cxn modelId="{3420C080-ABD5-4D5B-9F40-9A10E7342C97}" type="presOf" srcId="{A18292AE-6E7E-4F38-866B-329729886C14}" destId="{0B261422-750F-4DB4-BF63-FFDB4F18C3A7}" srcOrd="1" destOrd="3" presId="urn:microsoft.com/office/officeart/2005/8/layout/vList4"/>
    <dgm:cxn modelId="{62091CFC-B5BE-480F-A8CB-648225C416C6}" srcId="{0D62B6A2-40C2-47CD-8ABA-27BEB287357F}" destId="{022161EA-C9DE-4CA4-B1C4-37508FE4A1FE}" srcOrd="1" destOrd="0" parTransId="{AC036874-2AB3-4260-9B9A-A8A7B135A5D3}" sibTransId="{B579354D-4141-4397-8949-237A777E7878}"/>
    <dgm:cxn modelId="{26057DD4-7713-468E-A62A-88FA6423DA05}" type="presOf" srcId="{999949A7-9F94-4412-AFE7-7E6F1589678F}" destId="{3FCA1045-4620-484F-B6DB-025497EEC154}" srcOrd="0" destOrd="0" presId="urn:microsoft.com/office/officeart/2005/8/layout/vList4"/>
    <dgm:cxn modelId="{26D72757-E157-44FF-984E-052581C54806}" srcId="{999949A7-9F94-4412-AFE7-7E6F1589678F}" destId="{CF0205F7-5A53-4CA3-AD95-115D1A017774}" srcOrd="0" destOrd="0" parTransId="{F2F604BD-64DA-410D-9AED-3768178839D3}" sibTransId="{9F55FCD2-0397-4020-92E5-868112708AB4}"/>
    <dgm:cxn modelId="{40FBAC89-3F53-4E15-9CA2-D12D0CCEAC59}" srcId="{0D62B6A2-40C2-47CD-8ABA-27BEB287357F}" destId="{E55AFD85-6DA3-4AE3-9187-EA40267F6497}" srcOrd="0" destOrd="0" parTransId="{69F6B504-3343-4E82-963E-87252AD2E928}" sibTransId="{F64E449C-C463-488F-A2C0-D2CC6EC498CD}"/>
    <dgm:cxn modelId="{88D72A02-6CA2-457C-866A-6A0108B28DDA}" type="presParOf" srcId="{F5ADA257-6FA2-475E-B553-0E480A75CA5F}" destId="{AAF2F663-A6E6-4DBF-AD7D-B68A7C0745B0}" srcOrd="0" destOrd="0" presId="urn:microsoft.com/office/officeart/2005/8/layout/vList4"/>
    <dgm:cxn modelId="{C945FAFC-3756-4973-87A6-DAE9E8BF0718}" type="presParOf" srcId="{AAF2F663-A6E6-4DBF-AD7D-B68A7C0745B0}" destId="{88671BAF-AEDD-47B8-84F0-507022B698FF}" srcOrd="0" destOrd="0" presId="urn:microsoft.com/office/officeart/2005/8/layout/vList4"/>
    <dgm:cxn modelId="{12EFA452-7110-430D-9390-0AC42EEAD341}" type="presParOf" srcId="{AAF2F663-A6E6-4DBF-AD7D-B68A7C0745B0}" destId="{60DA99AA-1EF1-4EF5-A225-D2637E7AB00D}" srcOrd="1" destOrd="0" presId="urn:microsoft.com/office/officeart/2005/8/layout/vList4"/>
    <dgm:cxn modelId="{240837C7-03A7-4680-9C07-48B8D4112EB1}" type="presParOf" srcId="{AAF2F663-A6E6-4DBF-AD7D-B68A7C0745B0}" destId="{0B261422-750F-4DB4-BF63-FFDB4F18C3A7}" srcOrd="2" destOrd="0" presId="urn:microsoft.com/office/officeart/2005/8/layout/vList4"/>
    <dgm:cxn modelId="{6060C089-B6BB-4D21-BEF0-3250E1E78C86}" type="presParOf" srcId="{F5ADA257-6FA2-475E-B553-0E480A75CA5F}" destId="{CDB769E9-914A-496A-8389-66E07094F63C}" srcOrd="1" destOrd="0" presId="urn:microsoft.com/office/officeart/2005/8/layout/vList4"/>
    <dgm:cxn modelId="{969A2859-06D5-403E-8123-00A9609DB36D}" type="presParOf" srcId="{F5ADA257-6FA2-475E-B553-0E480A75CA5F}" destId="{26CFD723-C199-4B8C-817B-96E5D9AC433A}" srcOrd="2" destOrd="0" presId="urn:microsoft.com/office/officeart/2005/8/layout/vList4"/>
    <dgm:cxn modelId="{A24ADD87-4D88-44E5-842E-0DE8F3B4AB71}" type="presParOf" srcId="{26CFD723-C199-4B8C-817B-96E5D9AC433A}" destId="{3FCA1045-4620-484F-B6DB-025497EEC154}" srcOrd="0" destOrd="0" presId="urn:microsoft.com/office/officeart/2005/8/layout/vList4"/>
    <dgm:cxn modelId="{8704B163-FA66-4959-8A31-2968DAFE9128}" type="presParOf" srcId="{26CFD723-C199-4B8C-817B-96E5D9AC433A}" destId="{331D37D8-06AF-4BC2-A078-1145C8B6C60C}" srcOrd="1" destOrd="0" presId="urn:microsoft.com/office/officeart/2005/8/layout/vList4"/>
    <dgm:cxn modelId="{2DBC6C58-1223-43AF-9EDE-6522E94713B9}" type="presParOf" srcId="{26CFD723-C199-4B8C-817B-96E5D9AC433A}" destId="{B621CE6D-FF5E-4B0A-8AE1-DE1A44AD4166}" srcOrd="2" destOrd="0" presId="urn:microsoft.com/office/officeart/2005/8/layout/vList4"/>
    <dgm:cxn modelId="{E4AE5860-F180-474D-B9D0-E4DD00B43772}" type="presParOf" srcId="{F5ADA257-6FA2-475E-B553-0E480A75CA5F}" destId="{6EA70BE0-C22B-438D-8963-4E2D21D12F2B}" srcOrd="3" destOrd="0" presId="urn:microsoft.com/office/officeart/2005/8/layout/vList4"/>
    <dgm:cxn modelId="{DD11C4D9-2009-4817-84BE-F2BFB302FA60}" type="presParOf" srcId="{F5ADA257-6FA2-475E-B553-0E480A75CA5F}" destId="{62F98294-5EC5-41C8-A4A2-184D099DF875}" srcOrd="4" destOrd="0" presId="urn:microsoft.com/office/officeart/2005/8/layout/vList4"/>
    <dgm:cxn modelId="{2882F264-23E6-45D1-A7AD-49723B9F2177}" type="presParOf" srcId="{62F98294-5EC5-41C8-A4A2-184D099DF875}" destId="{341A03EC-1856-450D-AE38-537FD1015043}" srcOrd="0" destOrd="0" presId="urn:microsoft.com/office/officeart/2005/8/layout/vList4"/>
    <dgm:cxn modelId="{D7ED640A-306D-41A2-8EA3-AE4B19A51AE0}" type="presParOf" srcId="{62F98294-5EC5-41C8-A4A2-184D099DF875}" destId="{4E181BE5-6DCD-4605-B0A8-012278E6236F}" srcOrd="1" destOrd="0" presId="urn:microsoft.com/office/officeart/2005/8/layout/vList4"/>
    <dgm:cxn modelId="{C35C6637-2672-4A9E-8447-03D996F019D1}" type="presParOf" srcId="{62F98294-5EC5-41C8-A4A2-184D099DF875}" destId="{FB188E31-9891-4D05-95DF-99523DAA7C9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8FD6D2-3047-45D6-AC52-07DD228605A0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C76FD29D-3388-4EC3-BAB9-EC475ED84F1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Internal Alignment</a:t>
          </a:r>
          <a:endParaRPr lang="fr-CA" dirty="0">
            <a:solidFill>
              <a:schemeClr val="tx1"/>
            </a:solidFill>
          </a:endParaRPr>
        </a:p>
      </dgm:t>
    </dgm:pt>
    <dgm:pt modelId="{0F87DD6C-2924-4EFD-94E5-405841827FB8}" type="parTrans" cxnId="{A5D1F8DA-BED6-4CAA-8C3D-033EB32E33B9}">
      <dgm:prSet/>
      <dgm:spPr/>
      <dgm:t>
        <a:bodyPr/>
        <a:lstStyle/>
        <a:p>
          <a:endParaRPr lang="fr-CA"/>
        </a:p>
      </dgm:t>
    </dgm:pt>
    <dgm:pt modelId="{20DC6468-2209-4629-B448-7D38291D6C5A}" type="sibTrans" cxnId="{A5D1F8DA-BED6-4CAA-8C3D-033EB32E33B9}">
      <dgm:prSet/>
      <dgm:spPr/>
      <dgm:t>
        <a:bodyPr/>
        <a:lstStyle/>
        <a:p>
          <a:endParaRPr lang="fr-CA"/>
        </a:p>
      </dgm:t>
    </dgm:pt>
    <dgm:pt modelId="{751D8636-4392-4D37-AF20-01A519C4D018}">
      <dgm:prSet phldrT="[Text]"/>
      <dgm:spPr/>
      <dgm:t>
        <a:bodyPr/>
        <a:lstStyle/>
        <a:p>
          <a:r>
            <a:rPr lang="en-US" dirty="0"/>
            <a:t>Comprehensive Community Planning</a:t>
          </a:r>
          <a:endParaRPr lang="fr-CA" dirty="0"/>
        </a:p>
      </dgm:t>
    </dgm:pt>
    <dgm:pt modelId="{F20D93C5-F401-4152-9FF3-1AB1078CE708}" type="parTrans" cxnId="{0F5E4043-EB35-4D50-8140-B4277DE92765}">
      <dgm:prSet/>
      <dgm:spPr/>
      <dgm:t>
        <a:bodyPr/>
        <a:lstStyle/>
        <a:p>
          <a:endParaRPr lang="fr-CA"/>
        </a:p>
      </dgm:t>
    </dgm:pt>
    <dgm:pt modelId="{91502D20-F90E-4662-ABEC-B08C4218E5F8}" type="sibTrans" cxnId="{0F5E4043-EB35-4D50-8140-B4277DE92765}">
      <dgm:prSet/>
      <dgm:spPr/>
      <dgm:t>
        <a:bodyPr/>
        <a:lstStyle/>
        <a:p>
          <a:endParaRPr lang="fr-CA"/>
        </a:p>
      </dgm:t>
    </dgm:pt>
    <dgm:pt modelId="{2B96154A-9A98-41DE-A953-5F3824F8F77A}">
      <dgm:prSet phldrT="[Text]"/>
      <dgm:spPr/>
      <dgm:t>
        <a:bodyPr/>
        <a:lstStyle/>
        <a:p>
          <a:r>
            <a:rPr lang="en-US" dirty="0"/>
            <a:t>First Nation Infrastructure Investment Plans</a:t>
          </a:r>
          <a:endParaRPr lang="fr-CA" dirty="0"/>
        </a:p>
      </dgm:t>
    </dgm:pt>
    <dgm:pt modelId="{4C83A59C-D170-444F-8732-E10795ED56AE}" type="parTrans" cxnId="{33A4B6DF-C6E9-4131-95E2-D2CE25D511C0}">
      <dgm:prSet/>
      <dgm:spPr/>
      <dgm:t>
        <a:bodyPr/>
        <a:lstStyle/>
        <a:p>
          <a:endParaRPr lang="fr-CA"/>
        </a:p>
      </dgm:t>
    </dgm:pt>
    <dgm:pt modelId="{B783E40E-C287-481A-A003-686EECF1CE63}" type="sibTrans" cxnId="{33A4B6DF-C6E9-4131-95E2-D2CE25D511C0}">
      <dgm:prSet/>
      <dgm:spPr/>
      <dgm:t>
        <a:bodyPr/>
        <a:lstStyle/>
        <a:p>
          <a:endParaRPr lang="fr-CA"/>
        </a:p>
      </dgm:t>
    </dgm:pt>
    <dgm:pt modelId="{4C142E51-D1B6-4D13-AA82-B37FBA96AB9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New Entrants</a:t>
          </a:r>
          <a:endParaRPr lang="fr-CA" dirty="0">
            <a:solidFill>
              <a:schemeClr val="tx1"/>
            </a:solidFill>
          </a:endParaRPr>
        </a:p>
      </dgm:t>
    </dgm:pt>
    <dgm:pt modelId="{052CA614-0573-425D-A300-BE4E4C3D84A9}" type="parTrans" cxnId="{78045BAF-C421-4974-971A-A5D4B2F44E57}">
      <dgm:prSet/>
      <dgm:spPr/>
      <dgm:t>
        <a:bodyPr/>
        <a:lstStyle/>
        <a:p>
          <a:endParaRPr lang="fr-CA"/>
        </a:p>
      </dgm:t>
    </dgm:pt>
    <dgm:pt modelId="{6603C944-BD85-481C-A14F-99B75319ABB3}" type="sibTrans" cxnId="{78045BAF-C421-4974-971A-A5D4B2F44E57}">
      <dgm:prSet/>
      <dgm:spPr/>
      <dgm:t>
        <a:bodyPr/>
        <a:lstStyle/>
        <a:p>
          <a:endParaRPr lang="fr-CA"/>
        </a:p>
      </dgm:t>
    </dgm:pt>
    <dgm:pt modelId="{98009CBD-E8AF-4BF7-86FB-FE2F981AC635}">
      <dgm:prSet phldrT="[Text]"/>
      <dgm:spPr/>
      <dgm:t>
        <a:bodyPr/>
        <a:lstStyle/>
        <a:p>
          <a:r>
            <a:rPr lang="en-US" dirty="0"/>
            <a:t>Prioritization and selection</a:t>
          </a:r>
          <a:endParaRPr lang="fr-CA" dirty="0"/>
        </a:p>
      </dgm:t>
    </dgm:pt>
    <dgm:pt modelId="{0E354301-F50B-4368-A290-6BB381312654}" type="parTrans" cxnId="{76DA3E1E-4FFB-4FCC-9BB6-A69ED0A3CAD5}">
      <dgm:prSet/>
      <dgm:spPr/>
      <dgm:t>
        <a:bodyPr/>
        <a:lstStyle/>
        <a:p>
          <a:endParaRPr lang="fr-CA"/>
        </a:p>
      </dgm:t>
    </dgm:pt>
    <dgm:pt modelId="{DDFAED0D-FD28-42AF-9D19-CEBA674DADF1}" type="sibTrans" cxnId="{76DA3E1E-4FFB-4FCC-9BB6-A69ED0A3CAD5}">
      <dgm:prSet/>
      <dgm:spPr/>
      <dgm:t>
        <a:bodyPr/>
        <a:lstStyle/>
        <a:p>
          <a:endParaRPr lang="fr-CA"/>
        </a:p>
      </dgm:t>
    </dgm:pt>
    <dgm:pt modelId="{C471F8CA-0876-464F-97EF-C45A5F49C754}">
      <dgm:prSet phldrT="[Text]"/>
      <dgm:spPr/>
      <dgm:t>
        <a:bodyPr/>
        <a:lstStyle/>
        <a:p>
          <a:r>
            <a:rPr lang="en-US" dirty="0"/>
            <a:t>Capacity Building</a:t>
          </a:r>
          <a:endParaRPr lang="fr-CA" dirty="0"/>
        </a:p>
      </dgm:t>
    </dgm:pt>
    <dgm:pt modelId="{C44BF371-B8CD-480F-87B8-2816CC8FA1D3}" type="parTrans" cxnId="{345AEBAB-8C31-4D4F-896C-BEC8A2E00FC2}">
      <dgm:prSet/>
      <dgm:spPr/>
      <dgm:t>
        <a:bodyPr/>
        <a:lstStyle/>
        <a:p>
          <a:endParaRPr lang="fr-CA"/>
        </a:p>
      </dgm:t>
    </dgm:pt>
    <dgm:pt modelId="{D98BA32F-B130-4E1F-A0ED-5857F3766569}" type="sibTrans" cxnId="{345AEBAB-8C31-4D4F-896C-BEC8A2E00FC2}">
      <dgm:prSet/>
      <dgm:spPr/>
      <dgm:t>
        <a:bodyPr/>
        <a:lstStyle/>
        <a:p>
          <a:endParaRPr lang="fr-CA"/>
        </a:p>
      </dgm:t>
    </dgm:pt>
    <dgm:pt modelId="{9954E988-2EEA-4332-8802-36832EBE23BC}">
      <dgm:prSet phldrT="[Text]"/>
      <dgm:spPr/>
      <dgm:t>
        <a:bodyPr/>
        <a:lstStyle/>
        <a:p>
          <a:r>
            <a:rPr lang="en-US" dirty="0" err="1"/>
            <a:t>Tulo</a:t>
          </a:r>
          <a:r>
            <a:rPr lang="en-US" dirty="0"/>
            <a:t> Certificate Program on Land Planning and Surveying</a:t>
          </a:r>
          <a:endParaRPr lang="fr-CA" dirty="0"/>
        </a:p>
      </dgm:t>
    </dgm:pt>
    <dgm:pt modelId="{62C0B36E-A539-4BBD-9DF9-BC23E133C890}" type="parTrans" cxnId="{9C5DBF94-BDB1-4FDB-AAC6-9E9BE162E2FE}">
      <dgm:prSet/>
      <dgm:spPr/>
      <dgm:t>
        <a:bodyPr/>
        <a:lstStyle/>
        <a:p>
          <a:endParaRPr lang="fr-CA"/>
        </a:p>
      </dgm:t>
    </dgm:pt>
    <dgm:pt modelId="{E6F8FB65-D7DA-4C6A-AE1E-CC5F8CF41CB9}" type="sibTrans" cxnId="{9C5DBF94-BDB1-4FDB-AAC6-9E9BE162E2FE}">
      <dgm:prSet/>
      <dgm:spPr/>
      <dgm:t>
        <a:bodyPr/>
        <a:lstStyle/>
        <a:p>
          <a:endParaRPr lang="fr-CA"/>
        </a:p>
      </dgm:t>
    </dgm:pt>
    <dgm:pt modelId="{0AC73172-F7C2-4AE1-9DEE-AE8184F78D04}">
      <dgm:prSet phldrT="[Text]"/>
      <dgm:spPr/>
      <dgm:t>
        <a:bodyPr/>
        <a:lstStyle/>
        <a:p>
          <a:r>
            <a:rPr lang="en-US" dirty="0" err="1"/>
            <a:t>Wikwemikong</a:t>
          </a:r>
          <a:r>
            <a:rPr lang="en-US" dirty="0"/>
            <a:t> Pilot Project Expansion  </a:t>
          </a:r>
          <a:endParaRPr lang="fr-CA" dirty="0"/>
        </a:p>
      </dgm:t>
    </dgm:pt>
    <dgm:pt modelId="{87FDD612-8850-49E3-ADDB-12EF674CF7AF}" type="parTrans" cxnId="{8EE78BBA-3E73-45E8-B6B7-1C9ECEB86620}">
      <dgm:prSet/>
      <dgm:spPr/>
      <dgm:t>
        <a:bodyPr/>
        <a:lstStyle/>
        <a:p>
          <a:endParaRPr lang="fr-CA"/>
        </a:p>
      </dgm:t>
    </dgm:pt>
    <dgm:pt modelId="{D7925BF6-8835-4662-8C4A-7CFD656452CF}" type="sibTrans" cxnId="{8EE78BBA-3E73-45E8-B6B7-1C9ECEB86620}">
      <dgm:prSet/>
      <dgm:spPr/>
      <dgm:t>
        <a:bodyPr/>
        <a:lstStyle/>
        <a:p>
          <a:endParaRPr lang="fr-CA"/>
        </a:p>
      </dgm:t>
    </dgm:pt>
    <dgm:pt modelId="{DFE87780-935A-46E0-8689-424AB662EB4A}">
      <dgm:prSet phldrT="[Text]"/>
      <dgm:spPr/>
      <dgm:t>
        <a:bodyPr/>
        <a:lstStyle/>
        <a:p>
          <a:r>
            <a:rPr lang="en-US" dirty="0"/>
            <a:t>NALMA Regional Associations Core Capacity </a:t>
          </a:r>
          <a:endParaRPr lang="fr-CA" dirty="0"/>
        </a:p>
      </dgm:t>
    </dgm:pt>
    <dgm:pt modelId="{138079BA-B4A5-4D4C-9CAF-5100D99586BC}" type="parTrans" cxnId="{5CA229B4-DBFE-4673-AE99-CA941F96D421}">
      <dgm:prSet/>
      <dgm:spPr/>
      <dgm:t>
        <a:bodyPr/>
        <a:lstStyle/>
        <a:p>
          <a:endParaRPr lang="fr-CA"/>
        </a:p>
      </dgm:t>
    </dgm:pt>
    <dgm:pt modelId="{9E9C4834-9634-42D9-AC70-1398EDB6588D}" type="sibTrans" cxnId="{5CA229B4-DBFE-4673-AE99-CA941F96D421}">
      <dgm:prSet/>
      <dgm:spPr/>
      <dgm:t>
        <a:bodyPr/>
        <a:lstStyle/>
        <a:p>
          <a:endParaRPr lang="fr-CA"/>
        </a:p>
      </dgm:t>
    </dgm:pt>
    <dgm:pt modelId="{5EF42E22-C1EF-4434-B901-22D9AB7BDDB5}">
      <dgm:prSet phldrT="[Text]"/>
      <dgm:spPr/>
      <dgm:t>
        <a:bodyPr/>
        <a:lstStyle/>
        <a:p>
          <a:r>
            <a:rPr lang="en-US" dirty="0"/>
            <a:t>Environment: </a:t>
          </a:r>
          <a:r>
            <a:rPr lang="en-US" i="1" dirty="0"/>
            <a:t>SARA</a:t>
          </a:r>
          <a:r>
            <a:rPr lang="en-US" dirty="0"/>
            <a:t>, </a:t>
          </a:r>
          <a:r>
            <a:rPr lang="en-US" dirty="0" err="1"/>
            <a:t>FNAdapt</a:t>
          </a:r>
          <a:r>
            <a:rPr lang="en-US" dirty="0"/>
            <a:t>, etc.</a:t>
          </a:r>
          <a:endParaRPr lang="fr-CA" dirty="0"/>
        </a:p>
      </dgm:t>
    </dgm:pt>
    <dgm:pt modelId="{9ABEF5C0-665F-4A74-BEE8-71E2ADB24547}" type="parTrans" cxnId="{31826A82-2CF4-4320-8AD9-541EA5DB33B6}">
      <dgm:prSet/>
      <dgm:spPr/>
      <dgm:t>
        <a:bodyPr/>
        <a:lstStyle/>
        <a:p>
          <a:endParaRPr lang="fr-CA"/>
        </a:p>
      </dgm:t>
    </dgm:pt>
    <dgm:pt modelId="{D73FB5CE-F2F8-491E-AFE7-D3AB4235CD5A}" type="sibTrans" cxnId="{31826A82-2CF4-4320-8AD9-541EA5DB33B6}">
      <dgm:prSet/>
      <dgm:spPr/>
      <dgm:t>
        <a:bodyPr/>
        <a:lstStyle/>
        <a:p>
          <a:endParaRPr lang="fr-CA"/>
        </a:p>
      </dgm:t>
    </dgm:pt>
    <dgm:pt modelId="{604D2DA2-7A30-41CB-96F4-19801D2A15E2}">
      <dgm:prSet phldrT="[Text]"/>
      <dgm:spPr/>
      <dgm:t>
        <a:bodyPr/>
        <a:lstStyle/>
        <a:p>
          <a:r>
            <a:rPr lang="en-US" dirty="0"/>
            <a:t>Risk management </a:t>
          </a:r>
          <a:endParaRPr lang="fr-CA" dirty="0"/>
        </a:p>
      </dgm:t>
    </dgm:pt>
    <dgm:pt modelId="{6F962D6B-B0B4-4D9D-BEA8-FD3675A560B1}" type="parTrans" cxnId="{F95617C2-F31F-4794-862B-FC82B2058864}">
      <dgm:prSet/>
      <dgm:spPr/>
      <dgm:t>
        <a:bodyPr/>
        <a:lstStyle/>
        <a:p>
          <a:endParaRPr lang="en-US"/>
        </a:p>
      </dgm:t>
    </dgm:pt>
    <dgm:pt modelId="{E1595E1F-A7DC-40F1-9E98-48E154E37DA8}" type="sibTrans" cxnId="{F95617C2-F31F-4794-862B-FC82B2058864}">
      <dgm:prSet/>
      <dgm:spPr/>
      <dgm:t>
        <a:bodyPr/>
        <a:lstStyle/>
        <a:p>
          <a:endParaRPr lang="en-US"/>
        </a:p>
      </dgm:t>
    </dgm:pt>
    <dgm:pt modelId="{9E7475A7-183E-4A01-8826-1E19101D8BFF}" type="pres">
      <dgm:prSet presAssocID="{D98FD6D2-3047-45D6-AC52-07DD228605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8DC97E-4880-4F16-9235-C59B20D99CD8}" type="pres">
      <dgm:prSet presAssocID="{C76FD29D-3388-4EC3-BAB9-EC475ED84F1D}" presName="linNode" presStyleCnt="0"/>
      <dgm:spPr/>
    </dgm:pt>
    <dgm:pt modelId="{FED93ED4-8AEB-4BC9-AB49-BD6A165F0007}" type="pres">
      <dgm:prSet presAssocID="{C76FD29D-3388-4EC3-BAB9-EC475ED84F1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113A4-8FEB-40C4-A30C-3CB353E4B3D1}" type="pres">
      <dgm:prSet presAssocID="{C76FD29D-3388-4EC3-BAB9-EC475ED84F1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2700B-E0B6-40E6-9FEE-1257946A9D97}" type="pres">
      <dgm:prSet presAssocID="{20DC6468-2209-4629-B448-7D38291D6C5A}" presName="sp" presStyleCnt="0"/>
      <dgm:spPr/>
    </dgm:pt>
    <dgm:pt modelId="{CC547A4B-04C6-48BB-B548-1ADB17706D8C}" type="pres">
      <dgm:prSet presAssocID="{4C142E51-D1B6-4D13-AA82-B37FBA96AB99}" presName="linNode" presStyleCnt="0"/>
      <dgm:spPr/>
    </dgm:pt>
    <dgm:pt modelId="{CD93C3FC-4990-442F-9039-328FFD216ED5}" type="pres">
      <dgm:prSet presAssocID="{4C142E51-D1B6-4D13-AA82-B37FBA96AB9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FB0C5-E97B-4051-A9ED-DEBF01A8CE13}" type="pres">
      <dgm:prSet presAssocID="{4C142E51-D1B6-4D13-AA82-B37FBA96AB9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FF70C-A582-4383-AA96-3D7AA325AD97}" type="pres">
      <dgm:prSet presAssocID="{6603C944-BD85-481C-A14F-99B75319ABB3}" presName="sp" presStyleCnt="0"/>
      <dgm:spPr/>
    </dgm:pt>
    <dgm:pt modelId="{2E04A68E-DF00-4A9C-AF9D-999BC5F834F2}" type="pres">
      <dgm:prSet presAssocID="{C471F8CA-0876-464F-97EF-C45A5F49C754}" presName="linNode" presStyleCnt="0"/>
      <dgm:spPr/>
    </dgm:pt>
    <dgm:pt modelId="{0B7A2CA2-CC17-491A-9498-7E7F62AF3593}" type="pres">
      <dgm:prSet presAssocID="{C471F8CA-0876-464F-97EF-C45A5F49C75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E9800-E288-4CA6-9B28-B05086D73D80}" type="pres">
      <dgm:prSet presAssocID="{C471F8CA-0876-464F-97EF-C45A5F49C75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64C4B-0A86-4119-AA89-14915F71907A}" type="presOf" srcId="{DFE87780-935A-46E0-8689-424AB662EB4A}" destId="{2E7E9800-E288-4CA6-9B28-B05086D73D80}" srcOrd="0" destOrd="2" presId="urn:microsoft.com/office/officeart/2005/8/layout/vList5"/>
    <dgm:cxn modelId="{AF475C8D-C9B0-4F08-AE7E-F6E02064F4F9}" type="presOf" srcId="{0AC73172-F7C2-4AE1-9DEE-AE8184F78D04}" destId="{2E7E9800-E288-4CA6-9B28-B05086D73D80}" srcOrd="0" destOrd="1" presId="urn:microsoft.com/office/officeart/2005/8/layout/vList5"/>
    <dgm:cxn modelId="{31826A82-2CF4-4320-8AD9-541EA5DB33B6}" srcId="{C76FD29D-3388-4EC3-BAB9-EC475ED84F1D}" destId="{5EF42E22-C1EF-4434-B901-22D9AB7BDDB5}" srcOrd="2" destOrd="0" parTransId="{9ABEF5C0-665F-4A74-BEE8-71E2ADB24547}" sibTransId="{D73FB5CE-F2F8-491E-AFE7-D3AB4235CD5A}"/>
    <dgm:cxn modelId="{F95617C2-F31F-4794-862B-FC82B2058864}" srcId="{4C142E51-D1B6-4D13-AA82-B37FBA96AB99}" destId="{604D2DA2-7A30-41CB-96F4-19801D2A15E2}" srcOrd="1" destOrd="0" parTransId="{6F962D6B-B0B4-4D9D-BEA8-FD3675A560B1}" sibTransId="{E1595E1F-A7DC-40F1-9E98-48E154E37DA8}"/>
    <dgm:cxn modelId="{41DA8485-EFE1-4286-ACD6-1C8B1C3A5BDE}" type="presOf" srcId="{5EF42E22-C1EF-4434-B901-22D9AB7BDDB5}" destId="{AEA113A4-8FEB-40C4-A30C-3CB353E4B3D1}" srcOrd="0" destOrd="2" presId="urn:microsoft.com/office/officeart/2005/8/layout/vList5"/>
    <dgm:cxn modelId="{76DA3E1E-4FFB-4FCC-9BB6-A69ED0A3CAD5}" srcId="{4C142E51-D1B6-4D13-AA82-B37FBA96AB99}" destId="{98009CBD-E8AF-4BF7-86FB-FE2F981AC635}" srcOrd="0" destOrd="0" parTransId="{0E354301-F50B-4368-A290-6BB381312654}" sibTransId="{DDFAED0D-FD28-42AF-9D19-CEBA674DADF1}"/>
    <dgm:cxn modelId="{9C5DBF94-BDB1-4FDB-AAC6-9E9BE162E2FE}" srcId="{C471F8CA-0876-464F-97EF-C45A5F49C754}" destId="{9954E988-2EEA-4332-8802-36832EBE23BC}" srcOrd="0" destOrd="0" parTransId="{62C0B36E-A539-4BBD-9DF9-BC23E133C890}" sibTransId="{E6F8FB65-D7DA-4C6A-AE1E-CC5F8CF41CB9}"/>
    <dgm:cxn modelId="{5CA229B4-DBFE-4673-AE99-CA941F96D421}" srcId="{C471F8CA-0876-464F-97EF-C45A5F49C754}" destId="{DFE87780-935A-46E0-8689-424AB662EB4A}" srcOrd="2" destOrd="0" parTransId="{138079BA-B4A5-4D4C-9CAF-5100D99586BC}" sibTransId="{9E9C4834-9634-42D9-AC70-1398EDB6588D}"/>
    <dgm:cxn modelId="{A5D1F8DA-BED6-4CAA-8C3D-033EB32E33B9}" srcId="{D98FD6D2-3047-45D6-AC52-07DD228605A0}" destId="{C76FD29D-3388-4EC3-BAB9-EC475ED84F1D}" srcOrd="0" destOrd="0" parTransId="{0F87DD6C-2924-4EFD-94E5-405841827FB8}" sibTransId="{20DC6468-2209-4629-B448-7D38291D6C5A}"/>
    <dgm:cxn modelId="{095F3091-643E-47EB-B58F-35DC5B6D2657}" type="presOf" srcId="{C76FD29D-3388-4EC3-BAB9-EC475ED84F1D}" destId="{FED93ED4-8AEB-4BC9-AB49-BD6A165F0007}" srcOrd="0" destOrd="0" presId="urn:microsoft.com/office/officeart/2005/8/layout/vList5"/>
    <dgm:cxn modelId="{FAAEC072-9B14-453D-B8FB-23129BAD99EF}" type="presOf" srcId="{C471F8CA-0876-464F-97EF-C45A5F49C754}" destId="{0B7A2CA2-CC17-491A-9498-7E7F62AF3593}" srcOrd="0" destOrd="0" presId="urn:microsoft.com/office/officeart/2005/8/layout/vList5"/>
    <dgm:cxn modelId="{1C928285-16BD-4FFE-AAD1-C6F75AB3C911}" type="presOf" srcId="{D98FD6D2-3047-45D6-AC52-07DD228605A0}" destId="{9E7475A7-183E-4A01-8826-1E19101D8BFF}" srcOrd="0" destOrd="0" presId="urn:microsoft.com/office/officeart/2005/8/layout/vList5"/>
    <dgm:cxn modelId="{487AC7F8-0002-4D66-971B-10EE6BB288CB}" type="presOf" srcId="{2B96154A-9A98-41DE-A953-5F3824F8F77A}" destId="{AEA113A4-8FEB-40C4-A30C-3CB353E4B3D1}" srcOrd="0" destOrd="1" presId="urn:microsoft.com/office/officeart/2005/8/layout/vList5"/>
    <dgm:cxn modelId="{A78E7420-58EF-4C32-9D91-A4E85F82A252}" type="presOf" srcId="{751D8636-4392-4D37-AF20-01A519C4D018}" destId="{AEA113A4-8FEB-40C4-A30C-3CB353E4B3D1}" srcOrd="0" destOrd="0" presId="urn:microsoft.com/office/officeart/2005/8/layout/vList5"/>
    <dgm:cxn modelId="{33A4B6DF-C6E9-4131-95E2-D2CE25D511C0}" srcId="{C76FD29D-3388-4EC3-BAB9-EC475ED84F1D}" destId="{2B96154A-9A98-41DE-A953-5F3824F8F77A}" srcOrd="1" destOrd="0" parTransId="{4C83A59C-D170-444F-8732-E10795ED56AE}" sibTransId="{B783E40E-C287-481A-A003-686EECF1CE63}"/>
    <dgm:cxn modelId="{24C97A88-7959-47E7-BD58-9F6A158033B4}" type="presOf" srcId="{9954E988-2EEA-4332-8802-36832EBE23BC}" destId="{2E7E9800-E288-4CA6-9B28-B05086D73D80}" srcOrd="0" destOrd="0" presId="urn:microsoft.com/office/officeart/2005/8/layout/vList5"/>
    <dgm:cxn modelId="{0F5E4043-EB35-4D50-8140-B4277DE92765}" srcId="{C76FD29D-3388-4EC3-BAB9-EC475ED84F1D}" destId="{751D8636-4392-4D37-AF20-01A519C4D018}" srcOrd="0" destOrd="0" parTransId="{F20D93C5-F401-4152-9FF3-1AB1078CE708}" sibTransId="{91502D20-F90E-4662-ABEC-B08C4218E5F8}"/>
    <dgm:cxn modelId="{1054E797-ED0A-4BAD-8928-F714DC438371}" type="presOf" srcId="{4C142E51-D1B6-4D13-AA82-B37FBA96AB99}" destId="{CD93C3FC-4990-442F-9039-328FFD216ED5}" srcOrd="0" destOrd="0" presId="urn:microsoft.com/office/officeart/2005/8/layout/vList5"/>
    <dgm:cxn modelId="{345AEBAB-8C31-4D4F-896C-BEC8A2E00FC2}" srcId="{D98FD6D2-3047-45D6-AC52-07DD228605A0}" destId="{C471F8CA-0876-464F-97EF-C45A5F49C754}" srcOrd="2" destOrd="0" parTransId="{C44BF371-B8CD-480F-87B8-2816CC8FA1D3}" sibTransId="{D98BA32F-B130-4E1F-A0ED-5857F3766569}"/>
    <dgm:cxn modelId="{B1AEAD46-3F06-4C43-8DCA-3DEBD2D5EEE8}" type="presOf" srcId="{604D2DA2-7A30-41CB-96F4-19801D2A15E2}" destId="{314FB0C5-E97B-4051-A9ED-DEBF01A8CE13}" srcOrd="0" destOrd="1" presId="urn:microsoft.com/office/officeart/2005/8/layout/vList5"/>
    <dgm:cxn modelId="{78045BAF-C421-4974-971A-A5D4B2F44E57}" srcId="{D98FD6D2-3047-45D6-AC52-07DD228605A0}" destId="{4C142E51-D1B6-4D13-AA82-B37FBA96AB99}" srcOrd="1" destOrd="0" parTransId="{052CA614-0573-425D-A300-BE4E4C3D84A9}" sibTransId="{6603C944-BD85-481C-A14F-99B75319ABB3}"/>
    <dgm:cxn modelId="{8EE78BBA-3E73-45E8-B6B7-1C9ECEB86620}" srcId="{C471F8CA-0876-464F-97EF-C45A5F49C754}" destId="{0AC73172-F7C2-4AE1-9DEE-AE8184F78D04}" srcOrd="1" destOrd="0" parTransId="{87FDD612-8850-49E3-ADDB-12EF674CF7AF}" sibTransId="{D7925BF6-8835-4662-8C4A-7CFD656452CF}"/>
    <dgm:cxn modelId="{B73E90FE-DE79-48CD-A835-2471F0486DDF}" type="presOf" srcId="{98009CBD-E8AF-4BF7-86FB-FE2F981AC635}" destId="{314FB0C5-E97B-4051-A9ED-DEBF01A8CE13}" srcOrd="0" destOrd="0" presId="urn:microsoft.com/office/officeart/2005/8/layout/vList5"/>
    <dgm:cxn modelId="{EBF240AF-59B8-407D-A018-D5ED638FBDE9}" type="presParOf" srcId="{9E7475A7-183E-4A01-8826-1E19101D8BFF}" destId="{5D8DC97E-4880-4F16-9235-C59B20D99CD8}" srcOrd="0" destOrd="0" presId="urn:microsoft.com/office/officeart/2005/8/layout/vList5"/>
    <dgm:cxn modelId="{3668C131-E22E-4AB9-8098-1378132AA251}" type="presParOf" srcId="{5D8DC97E-4880-4F16-9235-C59B20D99CD8}" destId="{FED93ED4-8AEB-4BC9-AB49-BD6A165F0007}" srcOrd="0" destOrd="0" presId="urn:microsoft.com/office/officeart/2005/8/layout/vList5"/>
    <dgm:cxn modelId="{2203E5E4-D3C0-4155-8CBA-7FCE487E9EEF}" type="presParOf" srcId="{5D8DC97E-4880-4F16-9235-C59B20D99CD8}" destId="{AEA113A4-8FEB-40C4-A30C-3CB353E4B3D1}" srcOrd="1" destOrd="0" presId="urn:microsoft.com/office/officeart/2005/8/layout/vList5"/>
    <dgm:cxn modelId="{972F33D5-4380-4DAF-8287-9AD52E6D06D6}" type="presParOf" srcId="{9E7475A7-183E-4A01-8826-1E19101D8BFF}" destId="{55C2700B-E0B6-40E6-9FEE-1257946A9D97}" srcOrd="1" destOrd="0" presId="urn:microsoft.com/office/officeart/2005/8/layout/vList5"/>
    <dgm:cxn modelId="{5F97F496-7FCC-4F98-9B3A-407753383D22}" type="presParOf" srcId="{9E7475A7-183E-4A01-8826-1E19101D8BFF}" destId="{CC547A4B-04C6-48BB-B548-1ADB17706D8C}" srcOrd="2" destOrd="0" presId="urn:microsoft.com/office/officeart/2005/8/layout/vList5"/>
    <dgm:cxn modelId="{F535F85B-4C23-450B-BD2B-3E817BD3C199}" type="presParOf" srcId="{CC547A4B-04C6-48BB-B548-1ADB17706D8C}" destId="{CD93C3FC-4990-442F-9039-328FFD216ED5}" srcOrd="0" destOrd="0" presId="urn:microsoft.com/office/officeart/2005/8/layout/vList5"/>
    <dgm:cxn modelId="{EAC5A35E-B2E6-48D6-8B11-601532A73F94}" type="presParOf" srcId="{CC547A4B-04C6-48BB-B548-1ADB17706D8C}" destId="{314FB0C5-E97B-4051-A9ED-DEBF01A8CE13}" srcOrd="1" destOrd="0" presId="urn:microsoft.com/office/officeart/2005/8/layout/vList5"/>
    <dgm:cxn modelId="{91114FDA-254F-4475-BD67-125850A91C63}" type="presParOf" srcId="{9E7475A7-183E-4A01-8826-1E19101D8BFF}" destId="{D7AFF70C-A582-4383-AA96-3D7AA325AD97}" srcOrd="3" destOrd="0" presId="urn:microsoft.com/office/officeart/2005/8/layout/vList5"/>
    <dgm:cxn modelId="{2CD4EC73-5054-4FBF-9E00-56D79C622273}" type="presParOf" srcId="{9E7475A7-183E-4A01-8826-1E19101D8BFF}" destId="{2E04A68E-DF00-4A9C-AF9D-999BC5F834F2}" srcOrd="4" destOrd="0" presId="urn:microsoft.com/office/officeart/2005/8/layout/vList5"/>
    <dgm:cxn modelId="{50E172D0-94B8-48A7-BAE7-7FFE4F8C855B}" type="presParOf" srcId="{2E04A68E-DF00-4A9C-AF9D-999BC5F834F2}" destId="{0B7A2CA2-CC17-491A-9498-7E7F62AF3593}" srcOrd="0" destOrd="0" presId="urn:microsoft.com/office/officeart/2005/8/layout/vList5"/>
    <dgm:cxn modelId="{A473D23C-15A8-4695-88EF-E588C1725E7D}" type="presParOf" srcId="{2E04A68E-DF00-4A9C-AF9D-999BC5F834F2}" destId="{2E7E9800-E288-4CA6-9B28-B05086D73D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C9610C-A416-4BA9-BCB4-FF1023F236D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5A62722D-9D3B-45E4-A9C3-16CF05478D7A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Community Membership</a:t>
          </a:r>
          <a:endParaRPr lang="fr-CA" dirty="0"/>
        </a:p>
      </dgm:t>
    </dgm:pt>
    <dgm:pt modelId="{7B46E305-B7CF-4A2F-92E2-2837ABE26F3B}" type="parTrans" cxnId="{7E99B007-A606-4B62-9C98-25415B35FCEB}">
      <dgm:prSet/>
      <dgm:spPr/>
      <dgm:t>
        <a:bodyPr/>
        <a:lstStyle/>
        <a:p>
          <a:endParaRPr lang="fr-CA"/>
        </a:p>
      </dgm:t>
    </dgm:pt>
    <dgm:pt modelId="{5A4915F0-5A50-4728-BBB2-16D71FFF51DC}" type="sibTrans" cxnId="{7E99B007-A606-4B62-9C98-25415B35FCEB}">
      <dgm:prSet/>
      <dgm:spPr/>
      <dgm:t>
        <a:bodyPr/>
        <a:lstStyle/>
        <a:p>
          <a:endParaRPr lang="fr-CA"/>
        </a:p>
      </dgm:t>
    </dgm:pt>
    <dgm:pt modelId="{4ABDF52B-D2E5-4D9C-B246-614412E99C93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Chief and Council</a:t>
          </a:r>
        </a:p>
        <a:p>
          <a:r>
            <a:rPr lang="en-US" sz="1100" dirty="0"/>
            <a:t>- Provide input and direction</a:t>
          </a:r>
        </a:p>
        <a:p>
          <a:r>
            <a:rPr lang="en-US" sz="1100" dirty="0"/>
            <a:t>- Approve major milestones</a:t>
          </a:r>
          <a:endParaRPr lang="fr-CA" sz="1100" dirty="0"/>
        </a:p>
      </dgm:t>
    </dgm:pt>
    <dgm:pt modelId="{FA026CF8-4293-4551-B8F3-E937EFA34516}" type="parTrans" cxnId="{F1724B54-3B85-4C51-8CF1-E445EB7B5DAD}">
      <dgm:prSet/>
      <dgm:spPr/>
      <dgm:t>
        <a:bodyPr/>
        <a:lstStyle/>
        <a:p>
          <a:endParaRPr lang="fr-CA"/>
        </a:p>
      </dgm:t>
    </dgm:pt>
    <dgm:pt modelId="{03E45F07-0F86-4146-8387-176877077485}" type="sibTrans" cxnId="{F1724B54-3B85-4C51-8CF1-E445EB7B5DAD}">
      <dgm:prSet/>
      <dgm:spPr/>
      <dgm:t>
        <a:bodyPr/>
        <a:lstStyle/>
        <a:p>
          <a:endParaRPr lang="fr-CA"/>
        </a:p>
      </dgm:t>
    </dgm:pt>
    <dgm:pt modelId="{B95461D6-55A2-4F7E-A470-6B677ADC203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External Resources (e.g. NALMA, INAC)</a:t>
          </a:r>
        </a:p>
        <a:p>
          <a:r>
            <a:rPr lang="en-US" sz="1000" dirty="0"/>
            <a:t>- </a:t>
          </a:r>
          <a:r>
            <a:rPr lang="en-US" sz="1400" dirty="0"/>
            <a:t>Provide support </a:t>
          </a:r>
          <a:endParaRPr lang="fr-CA" sz="1400" dirty="0"/>
        </a:p>
      </dgm:t>
    </dgm:pt>
    <dgm:pt modelId="{25F452A3-7BF7-43CC-939C-67F8BC78DBFA}" type="parTrans" cxnId="{6F7FF618-D52E-494C-8961-AD88EA0F6C95}">
      <dgm:prSet/>
      <dgm:spPr/>
      <dgm:t>
        <a:bodyPr/>
        <a:lstStyle/>
        <a:p>
          <a:endParaRPr lang="fr-CA"/>
        </a:p>
      </dgm:t>
    </dgm:pt>
    <dgm:pt modelId="{BB3B5F3E-6EE8-4B2E-AD93-8D93EB8E550F}" type="sibTrans" cxnId="{6F7FF618-D52E-494C-8961-AD88EA0F6C95}">
      <dgm:prSet/>
      <dgm:spPr/>
      <dgm:t>
        <a:bodyPr/>
        <a:lstStyle/>
        <a:p>
          <a:endParaRPr lang="fr-CA"/>
        </a:p>
      </dgm:t>
    </dgm:pt>
    <dgm:pt modelId="{438C7F4C-5E9C-47BD-8844-5752CFB6557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dirty="0"/>
            <a:t>Community Planning Team </a:t>
          </a:r>
        </a:p>
        <a:p>
          <a:r>
            <a:rPr lang="en-US" sz="1000" dirty="0"/>
            <a:t>- Facilitate process</a:t>
          </a:r>
        </a:p>
        <a:p>
          <a:r>
            <a:rPr lang="en-US" sz="1000" dirty="0"/>
            <a:t>- Gather information</a:t>
          </a:r>
        </a:p>
        <a:p>
          <a:r>
            <a:rPr lang="en-US" sz="1000" dirty="0"/>
            <a:t>- Prepare recommendation</a:t>
          </a:r>
          <a:endParaRPr lang="fr-CA" sz="1000" dirty="0"/>
        </a:p>
      </dgm:t>
    </dgm:pt>
    <dgm:pt modelId="{436CD22B-9175-48C4-8428-CC9651971A5A}" type="parTrans" cxnId="{7F075341-6565-4766-BBC8-61A3D34D7C33}">
      <dgm:prSet/>
      <dgm:spPr/>
      <dgm:t>
        <a:bodyPr/>
        <a:lstStyle/>
        <a:p>
          <a:endParaRPr lang="fr-CA"/>
        </a:p>
      </dgm:t>
    </dgm:pt>
    <dgm:pt modelId="{8D03B992-C3A6-4623-8523-9D8F80D9C4B3}" type="sibTrans" cxnId="{7F075341-6565-4766-BBC8-61A3D34D7C33}">
      <dgm:prSet/>
      <dgm:spPr/>
      <dgm:t>
        <a:bodyPr/>
        <a:lstStyle/>
        <a:p>
          <a:endParaRPr lang="fr-CA"/>
        </a:p>
      </dgm:t>
    </dgm:pt>
    <dgm:pt modelId="{32E12E07-90C7-4784-AAEA-AFB6AFA31559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Community Advisors (e.g. Elders)</a:t>
          </a:r>
        </a:p>
        <a:p>
          <a:r>
            <a:rPr lang="en-US" sz="1000" dirty="0"/>
            <a:t>- </a:t>
          </a:r>
          <a:r>
            <a:rPr lang="en-US" sz="1100" dirty="0"/>
            <a:t>Provide input /advice and build consensus</a:t>
          </a:r>
          <a:endParaRPr lang="fr-CA" sz="1100" dirty="0"/>
        </a:p>
      </dgm:t>
    </dgm:pt>
    <dgm:pt modelId="{0EBF0884-8008-4E62-998B-6CF542B79A08}" type="parTrans" cxnId="{07A0FEEF-ED84-4DAB-9F38-C945CF77E0D3}">
      <dgm:prSet/>
      <dgm:spPr/>
      <dgm:t>
        <a:bodyPr/>
        <a:lstStyle/>
        <a:p>
          <a:endParaRPr lang="fr-CA"/>
        </a:p>
      </dgm:t>
    </dgm:pt>
    <dgm:pt modelId="{B23A9513-D0B0-4274-9594-3C44D10127FA}" type="sibTrans" cxnId="{07A0FEEF-ED84-4DAB-9F38-C945CF77E0D3}">
      <dgm:prSet/>
      <dgm:spPr/>
      <dgm:t>
        <a:bodyPr/>
        <a:lstStyle/>
        <a:p>
          <a:endParaRPr lang="fr-CA"/>
        </a:p>
      </dgm:t>
    </dgm:pt>
    <dgm:pt modelId="{0861E0F2-3566-445D-8949-F93764E43DA4}">
      <dgm:prSet phldrT="[Text]" custScaleX="129305" custScaleY="131687" custRadScaleRad="157840" custRadScaleInc="102929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BCC76D0-899B-406C-B99A-8AC25B479CB6}" type="parTrans" cxnId="{2AED1804-92FE-4FF4-9B98-0430B7ADBEFB}">
      <dgm:prSet/>
      <dgm:spPr/>
      <dgm:t>
        <a:bodyPr/>
        <a:lstStyle/>
        <a:p>
          <a:endParaRPr lang="en-US"/>
        </a:p>
      </dgm:t>
    </dgm:pt>
    <dgm:pt modelId="{9FEFD87F-02D9-4899-9FDC-33E2E5352114}" type="sibTrans" cxnId="{2AED1804-92FE-4FF4-9B98-0430B7ADBEFB}">
      <dgm:prSet custFlipVert="0" custScaleX="16852" custScaleY="1774" custLinFactX="-30215" custLinFactNeighborX="-100000" custLinFactNeighborY="87196"/>
      <dgm:spPr/>
      <dgm:t>
        <a:bodyPr/>
        <a:lstStyle/>
        <a:p>
          <a:endParaRPr lang="en-US"/>
        </a:p>
      </dgm:t>
    </dgm:pt>
    <dgm:pt modelId="{45ABE734-8D5A-4B63-975D-199DAD192FD1}" type="pres">
      <dgm:prSet presAssocID="{50C9610C-A416-4BA9-BCB4-FF1023F236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DAADAB-8F54-4CFF-8D16-7F9DC2868337}" type="pres">
      <dgm:prSet presAssocID="{5A62722D-9D3B-45E4-A9C3-16CF05478D7A}" presName="centerShape" presStyleLbl="node0" presStyleIdx="0" presStyleCnt="1" custScaleX="368286" custScaleY="49568" custLinFactNeighborX="2420" custLinFactNeighborY="-46688"/>
      <dgm:spPr/>
      <dgm:t>
        <a:bodyPr/>
        <a:lstStyle/>
        <a:p>
          <a:endParaRPr lang="en-US"/>
        </a:p>
      </dgm:t>
    </dgm:pt>
    <dgm:pt modelId="{D0F10812-39F3-413E-AB88-86ED10C8C918}" type="pres">
      <dgm:prSet presAssocID="{4ABDF52B-D2E5-4D9C-B246-614412E99C93}" presName="node" presStyleLbl="node1" presStyleIdx="0" presStyleCnt="4" custScaleX="171710" custScaleY="132854" custRadScaleRad="140271" custRadScaleInc="278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513E2-9E83-4B85-96B2-1D28025DE733}" type="pres">
      <dgm:prSet presAssocID="{4ABDF52B-D2E5-4D9C-B246-614412E99C93}" presName="dummy" presStyleCnt="0"/>
      <dgm:spPr/>
    </dgm:pt>
    <dgm:pt modelId="{7E487540-805A-447A-8558-20A5F3165197}" type="pres">
      <dgm:prSet presAssocID="{03E45F07-0F86-4146-8387-176877077485}" presName="sibTrans" presStyleLbl="sibTrans2D1" presStyleIdx="0" presStyleCnt="4" custScaleX="7539" custScaleY="3769" custLinFactX="-54615" custLinFactY="11204" custLinFactNeighborX="-100000" custLinFactNeighborY="100000"/>
      <dgm:spPr/>
      <dgm:t>
        <a:bodyPr/>
        <a:lstStyle/>
        <a:p>
          <a:endParaRPr lang="en-US"/>
        </a:p>
      </dgm:t>
    </dgm:pt>
    <dgm:pt modelId="{FB22FE85-4B02-43B2-8BC1-A14C7B14A614}" type="pres">
      <dgm:prSet presAssocID="{B95461D6-55A2-4F7E-A470-6B677ADC2037}" presName="node" presStyleLbl="node1" presStyleIdx="1" presStyleCnt="4" custScaleX="160910" custScaleY="131687" custRadScaleRad="167701" custRadScaleInc="102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FBF79-E1B7-4B3F-8BBD-FD7E452D7B9A}" type="pres">
      <dgm:prSet presAssocID="{B95461D6-55A2-4F7E-A470-6B677ADC2037}" presName="dummy" presStyleCnt="0"/>
      <dgm:spPr/>
    </dgm:pt>
    <dgm:pt modelId="{521840D5-0B28-471A-9593-B6470ACD1CDC}" type="pres">
      <dgm:prSet presAssocID="{BB3B5F3E-6EE8-4B2E-AD93-8D93EB8E550F}" presName="sibTrans" presStyleLbl="sibTrans2D1" presStyleIdx="1" presStyleCnt="4" custFlipVert="0" custScaleX="16852" custScaleY="1774" custLinFactX="-30215" custLinFactNeighborX="-100000" custLinFactNeighborY="87196"/>
      <dgm:spPr/>
      <dgm:t>
        <a:bodyPr/>
        <a:lstStyle/>
        <a:p>
          <a:endParaRPr lang="en-US"/>
        </a:p>
      </dgm:t>
    </dgm:pt>
    <dgm:pt modelId="{E1104593-8128-4DA0-81AE-029BD0185540}" type="pres">
      <dgm:prSet presAssocID="{438C7F4C-5E9C-47BD-8844-5752CFB6557E}" presName="node" presStyleLbl="node1" presStyleIdx="2" presStyleCnt="4" custScaleX="176131" custScaleY="168649" custRadScaleRad="23585" custRadScaleInc="-30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73CC5-2998-4B41-BC32-1C65C21D6E16}" type="pres">
      <dgm:prSet presAssocID="{438C7F4C-5E9C-47BD-8844-5752CFB6557E}" presName="dummy" presStyleCnt="0"/>
      <dgm:spPr/>
    </dgm:pt>
    <dgm:pt modelId="{B54E402B-7619-4ECF-9024-BDB22FBC689E}" type="pres">
      <dgm:prSet presAssocID="{8D03B992-C3A6-4623-8523-9D8F80D9C4B3}" presName="sibTrans" presStyleLbl="sibTrans2D1" presStyleIdx="2" presStyleCnt="4" custFlipVert="1" custFlipHor="1" custScaleX="1994" custScaleY="5545" custLinFactNeighborX="-66767" custLinFactNeighborY="92283"/>
      <dgm:spPr/>
      <dgm:t>
        <a:bodyPr/>
        <a:lstStyle/>
        <a:p>
          <a:endParaRPr lang="en-US"/>
        </a:p>
      </dgm:t>
    </dgm:pt>
    <dgm:pt modelId="{9A277C7F-A540-48F1-9271-0B486EB4D4AC}" type="pres">
      <dgm:prSet presAssocID="{32E12E07-90C7-4784-AAEA-AFB6AFA31559}" presName="node" presStyleLbl="node1" presStyleIdx="3" presStyleCnt="4" custScaleX="174477" custScaleY="126312" custRadScaleRad="135727" custRadScaleInc="25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CEB21-AF78-4365-A996-A7CE6A32F785}" type="pres">
      <dgm:prSet presAssocID="{32E12E07-90C7-4784-AAEA-AFB6AFA31559}" presName="dummy" presStyleCnt="0"/>
      <dgm:spPr/>
    </dgm:pt>
    <dgm:pt modelId="{7FD93FE8-81E7-4572-935A-7B48088686DB}" type="pres">
      <dgm:prSet presAssocID="{B23A9513-D0B0-4274-9594-3C44D10127FA}" presName="sibTrans" presStyleLbl="sibTrans2D1" presStyleIdx="3" presStyleCnt="4" custFlipHor="0" custScaleX="1994" custScaleY="7539" custLinFactY="920" custLinFactNeighborX="-75363" custLinFactNeighborY="100000"/>
      <dgm:spPr/>
      <dgm:t>
        <a:bodyPr/>
        <a:lstStyle/>
        <a:p>
          <a:endParaRPr lang="en-US"/>
        </a:p>
      </dgm:t>
    </dgm:pt>
  </dgm:ptLst>
  <dgm:cxnLst>
    <dgm:cxn modelId="{6F7FF618-D52E-494C-8961-AD88EA0F6C95}" srcId="{5A62722D-9D3B-45E4-A9C3-16CF05478D7A}" destId="{B95461D6-55A2-4F7E-A470-6B677ADC2037}" srcOrd="1" destOrd="0" parTransId="{25F452A3-7BF7-43CC-939C-67F8BC78DBFA}" sibTransId="{BB3B5F3E-6EE8-4B2E-AD93-8D93EB8E550F}"/>
    <dgm:cxn modelId="{F1724B54-3B85-4C51-8CF1-E445EB7B5DAD}" srcId="{5A62722D-9D3B-45E4-A9C3-16CF05478D7A}" destId="{4ABDF52B-D2E5-4D9C-B246-614412E99C93}" srcOrd="0" destOrd="0" parTransId="{FA026CF8-4293-4551-B8F3-E937EFA34516}" sibTransId="{03E45F07-0F86-4146-8387-176877077485}"/>
    <dgm:cxn modelId="{E61BACC8-A1D2-4C7D-A252-06E40AF340EC}" type="presOf" srcId="{B23A9513-D0B0-4274-9594-3C44D10127FA}" destId="{7FD93FE8-81E7-4572-935A-7B48088686DB}" srcOrd="0" destOrd="0" presId="urn:microsoft.com/office/officeart/2005/8/layout/radial6"/>
    <dgm:cxn modelId="{CADED204-B40A-4EA2-BCE8-3280F741B936}" type="presOf" srcId="{8D03B992-C3A6-4623-8523-9D8F80D9C4B3}" destId="{B54E402B-7619-4ECF-9024-BDB22FBC689E}" srcOrd="0" destOrd="0" presId="urn:microsoft.com/office/officeart/2005/8/layout/radial6"/>
    <dgm:cxn modelId="{15D0CFB8-84C2-4042-B149-F97C22C0087A}" type="presOf" srcId="{03E45F07-0F86-4146-8387-176877077485}" destId="{7E487540-805A-447A-8558-20A5F3165197}" srcOrd="0" destOrd="0" presId="urn:microsoft.com/office/officeart/2005/8/layout/radial6"/>
    <dgm:cxn modelId="{EB88D1ED-C92F-4FBC-8DF9-6EE28848F7A5}" type="presOf" srcId="{50C9610C-A416-4BA9-BCB4-FF1023F236DD}" destId="{45ABE734-8D5A-4B63-975D-199DAD192FD1}" srcOrd="0" destOrd="0" presId="urn:microsoft.com/office/officeart/2005/8/layout/radial6"/>
    <dgm:cxn modelId="{2AED1804-92FE-4FF4-9B98-0430B7ADBEFB}" srcId="{50C9610C-A416-4BA9-BCB4-FF1023F236DD}" destId="{0861E0F2-3566-445D-8949-F93764E43DA4}" srcOrd="1" destOrd="0" parTransId="{EBCC76D0-899B-406C-B99A-8AC25B479CB6}" sibTransId="{9FEFD87F-02D9-4899-9FDC-33E2E5352114}"/>
    <dgm:cxn modelId="{07A0FEEF-ED84-4DAB-9F38-C945CF77E0D3}" srcId="{5A62722D-9D3B-45E4-A9C3-16CF05478D7A}" destId="{32E12E07-90C7-4784-AAEA-AFB6AFA31559}" srcOrd="3" destOrd="0" parTransId="{0EBF0884-8008-4E62-998B-6CF542B79A08}" sibTransId="{B23A9513-D0B0-4274-9594-3C44D10127FA}"/>
    <dgm:cxn modelId="{4850A844-43F4-4CE7-9A45-BA13B5F20C98}" type="presOf" srcId="{4ABDF52B-D2E5-4D9C-B246-614412E99C93}" destId="{D0F10812-39F3-413E-AB88-86ED10C8C918}" srcOrd="0" destOrd="0" presId="urn:microsoft.com/office/officeart/2005/8/layout/radial6"/>
    <dgm:cxn modelId="{FE58E73C-FED2-4892-A655-A42D9C91DE3A}" type="presOf" srcId="{5A62722D-9D3B-45E4-A9C3-16CF05478D7A}" destId="{E2DAADAB-8F54-4CFF-8D16-7F9DC2868337}" srcOrd="0" destOrd="0" presId="urn:microsoft.com/office/officeart/2005/8/layout/radial6"/>
    <dgm:cxn modelId="{F345C6E2-5F18-46AD-AC27-C08DC1A6FB4D}" type="presOf" srcId="{BB3B5F3E-6EE8-4B2E-AD93-8D93EB8E550F}" destId="{521840D5-0B28-471A-9593-B6470ACD1CDC}" srcOrd="0" destOrd="0" presId="urn:microsoft.com/office/officeart/2005/8/layout/radial6"/>
    <dgm:cxn modelId="{60C64265-61B7-40AD-A065-F0CD9D8CF815}" type="presOf" srcId="{32E12E07-90C7-4784-AAEA-AFB6AFA31559}" destId="{9A277C7F-A540-48F1-9271-0B486EB4D4AC}" srcOrd="0" destOrd="0" presId="urn:microsoft.com/office/officeart/2005/8/layout/radial6"/>
    <dgm:cxn modelId="{B5286DCC-E6B5-4116-B987-289FC9D57931}" type="presOf" srcId="{B95461D6-55A2-4F7E-A470-6B677ADC2037}" destId="{FB22FE85-4B02-43B2-8BC1-A14C7B14A614}" srcOrd="0" destOrd="0" presId="urn:microsoft.com/office/officeart/2005/8/layout/radial6"/>
    <dgm:cxn modelId="{785CB90F-D968-43BC-9707-2564AB3FFF77}" type="presOf" srcId="{438C7F4C-5E9C-47BD-8844-5752CFB6557E}" destId="{E1104593-8128-4DA0-81AE-029BD0185540}" srcOrd="0" destOrd="0" presId="urn:microsoft.com/office/officeart/2005/8/layout/radial6"/>
    <dgm:cxn modelId="{7F075341-6565-4766-BBC8-61A3D34D7C33}" srcId="{5A62722D-9D3B-45E4-A9C3-16CF05478D7A}" destId="{438C7F4C-5E9C-47BD-8844-5752CFB6557E}" srcOrd="2" destOrd="0" parTransId="{436CD22B-9175-48C4-8428-CC9651971A5A}" sibTransId="{8D03B992-C3A6-4623-8523-9D8F80D9C4B3}"/>
    <dgm:cxn modelId="{7E99B007-A606-4B62-9C98-25415B35FCEB}" srcId="{50C9610C-A416-4BA9-BCB4-FF1023F236DD}" destId="{5A62722D-9D3B-45E4-A9C3-16CF05478D7A}" srcOrd="0" destOrd="0" parTransId="{7B46E305-B7CF-4A2F-92E2-2837ABE26F3B}" sibTransId="{5A4915F0-5A50-4728-BBB2-16D71FFF51DC}"/>
    <dgm:cxn modelId="{B85AA82E-6ED3-4F46-AFA1-999084313BDC}" type="presParOf" srcId="{45ABE734-8D5A-4B63-975D-199DAD192FD1}" destId="{E2DAADAB-8F54-4CFF-8D16-7F9DC2868337}" srcOrd="0" destOrd="0" presId="urn:microsoft.com/office/officeart/2005/8/layout/radial6"/>
    <dgm:cxn modelId="{B365E2DF-02BC-4B1A-8436-5210D44CB5FC}" type="presParOf" srcId="{45ABE734-8D5A-4B63-975D-199DAD192FD1}" destId="{D0F10812-39F3-413E-AB88-86ED10C8C918}" srcOrd="1" destOrd="0" presId="urn:microsoft.com/office/officeart/2005/8/layout/radial6"/>
    <dgm:cxn modelId="{9B27AD24-F313-49D2-929D-54EE2547A35D}" type="presParOf" srcId="{45ABE734-8D5A-4B63-975D-199DAD192FD1}" destId="{5A8513E2-9E83-4B85-96B2-1D28025DE733}" srcOrd="2" destOrd="0" presId="urn:microsoft.com/office/officeart/2005/8/layout/radial6"/>
    <dgm:cxn modelId="{EFE6B7F3-EB4B-4A36-BC66-0F55C5D463D8}" type="presParOf" srcId="{45ABE734-8D5A-4B63-975D-199DAD192FD1}" destId="{7E487540-805A-447A-8558-20A5F3165197}" srcOrd="3" destOrd="0" presId="urn:microsoft.com/office/officeart/2005/8/layout/radial6"/>
    <dgm:cxn modelId="{351244F0-ACC7-4188-8015-12B0A3E254EB}" type="presParOf" srcId="{45ABE734-8D5A-4B63-975D-199DAD192FD1}" destId="{FB22FE85-4B02-43B2-8BC1-A14C7B14A614}" srcOrd="4" destOrd="0" presId="urn:microsoft.com/office/officeart/2005/8/layout/radial6"/>
    <dgm:cxn modelId="{29AA974F-67A4-4030-87F0-ECC75ACF2BF3}" type="presParOf" srcId="{45ABE734-8D5A-4B63-975D-199DAD192FD1}" destId="{8A1FBF79-E1B7-4B3F-8BBD-FD7E452D7B9A}" srcOrd="5" destOrd="0" presId="urn:microsoft.com/office/officeart/2005/8/layout/radial6"/>
    <dgm:cxn modelId="{3B1F1EDC-1EB6-4174-970D-DF0651B7EF77}" type="presParOf" srcId="{45ABE734-8D5A-4B63-975D-199DAD192FD1}" destId="{521840D5-0B28-471A-9593-B6470ACD1CDC}" srcOrd="6" destOrd="0" presId="urn:microsoft.com/office/officeart/2005/8/layout/radial6"/>
    <dgm:cxn modelId="{225357A8-814A-45D5-86B6-03D0FF7F65A6}" type="presParOf" srcId="{45ABE734-8D5A-4B63-975D-199DAD192FD1}" destId="{E1104593-8128-4DA0-81AE-029BD0185540}" srcOrd="7" destOrd="0" presId="urn:microsoft.com/office/officeart/2005/8/layout/radial6"/>
    <dgm:cxn modelId="{ABC1681F-DF8A-45AE-A5EA-DCFDCAE13E8F}" type="presParOf" srcId="{45ABE734-8D5A-4B63-975D-199DAD192FD1}" destId="{B5E73CC5-2998-4B41-BC32-1C65C21D6E16}" srcOrd="8" destOrd="0" presId="urn:microsoft.com/office/officeart/2005/8/layout/radial6"/>
    <dgm:cxn modelId="{CFA90C31-F8C3-427A-9037-74ADBA207FBD}" type="presParOf" srcId="{45ABE734-8D5A-4B63-975D-199DAD192FD1}" destId="{B54E402B-7619-4ECF-9024-BDB22FBC689E}" srcOrd="9" destOrd="0" presId="urn:microsoft.com/office/officeart/2005/8/layout/radial6"/>
    <dgm:cxn modelId="{991C069D-699F-498B-A2D0-D74104BE7178}" type="presParOf" srcId="{45ABE734-8D5A-4B63-975D-199DAD192FD1}" destId="{9A277C7F-A540-48F1-9271-0B486EB4D4AC}" srcOrd="10" destOrd="0" presId="urn:microsoft.com/office/officeart/2005/8/layout/radial6"/>
    <dgm:cxn modelId="{494B0283-7573-4C7B-B41D-9412A6A918BE}" type="presParOf" srcId="{45ABE734-8D5A-4B63-975D-199DAD192FD1}" destId="{994CEB21-AF78-4365-A996-A7CE6A32F785}" srcOrd="11" destOrd="0" presId="urn:microsoft.com/office/officeart/2005/8/layout/radial6"/>
    <dgm:cxn modelId="{1CD5B0F7-7E6D-465E-8D1F-D85650248FA4}" type="presParOf" srcId="{45ABE734-8D5A-4B63-975D-199DAD192FD1}" destId="{7FD93FE8-81E7-4572-935A-7B48088686D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29AA6-3E08-6E47-B2C7-4F2BE6FA131E}">
      <dsp:nvSpPr>
        <dsp:cNvPr id="0" name=""/>
        <dsp:cNvSpPr/>
      </dsp:nvSpPr>
      <dsp:spPr>
        <a:xfrm>
          <a:off x="3518722" y="2126894"/>
          <a:ext cx="1224673" cy="1224673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LUP</a:t>
          </a:r>
          <a:endParaRPr lang="en-US" sz="3100" kern="1200" dirty="0"/>
        </a:p>
      </dsp:txBody>
      <dsp:txXfrm>
        <a:off x="3698071" y="2306243"/>
        <a:ext cx="865975" cy="865975"/>
      </dsp:txXfrm>
    </dsp:sp>
    <dsp:sp modelId="{D9357A40-6599-E24B-9EF0-9D6168126E2A}">
      <dsp:nvSpPr>
        <dsp:cNvPr id="0" name=""/>
        <dsp:cNvSpPr/>
      </dsp:nvSpPr>
      <dsp:spPr>
        <a:xfrm rot="16200000">
          <a:off x="3950109" y="1550788"/>
          <a:ext cx="361898" cy="489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04394" y="1703047"/>
        <a:ext cx="253329" cy="293921"/>
      </dsp:txXfrm>
    </dsp:sp>
    <dsp:sp modelId="{82C3E6B6-A3AB-804E-B546-C4F955F18C03}">
      <dsp:nvSpPr>
        <dsp:cNvPr id="0" name=""/>
        <dsp:cNvSpPr/>
      </dsp:nvSpPr>
      <dsp:spPr>
        <a:xfrm>
          <a:off x="3410662" y="3275"/>
          <a:ext cx="1440792" cy="1440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Bylaws</a:t>
          </a:r>
          <a:endParaRPr lang="en-US" sz="1400" kern="1200" dirty="0"/>
        </a:p>
      </dsp:txBody>
      <dsp:txXfrm>
        <a:off x="3621661" y="214274"/>
        <a:ext cx="1018794" cy="1018794"/>
      </dsp:txXfrm>
    </dsp:sp>
    <dsp:sp modelId="{2FE0FB0F-C741-E047-A598-0B19A532C575}">
      <dsp:nvSpPr>
        <dsp:cNvPr id="0" name=""/>
        <dsp:cNvSpPr/>
      </dsp:nvSpPr>
      <dsp:spPr>
        <a:xfrm rot="19800000">
          <a:off x="4759380" y="2034793"/>
          <a:ext cx="335123" cy="489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66115" y="2157901"/>
        <a:ext cx="234586" cy="293921"/>
      </dsp:txXfrm>
    </dsp:sp>
    <dsp:sp modelId="{AF94B7F4-3A87-D648-B2AF-6FB2305F8F47}">
      <dsp:nvSpPr>
        <dsp:cNvPr id="0" name=""/>
        <dsp:cNvSpPr/>
      </dsp:nvSpPr>
      <dsp:spPr>
        <a:xfrm>
          <a:off x="5067205" y="1049618"/>
          <a:ext cx="1618759" cy="13636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Designations</a:t>
          </a:r>
          <a:endParaRPr lang="en-US" sz="1400" kern="1200" dirty="0"/>
        </a:p>
      </dsp:txBody>
      <dsp:txXfrm>
        <a:off x="5304267" y="1249322"/>
        <a:ext cx="1144635" cy="964259"/>
      </dsp:txXfrm>
    </dsp:sp>
    <dsp:sp modelId="{691906BC-370A-3C49-B99A-DD555566EFD2}">
      <dsp:nvSpPr>
        <dsp:cNvPr id="0" name=""/>
        <dsp:cNvSpPr/>
      </dsp:nvSpPr>
      <dsp:spPr>
        <a:xfrm rot="1800000">
          <a:off x="4767211" y="2966050"/>
          <a:ext cx="361898" cy="489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74484" y="3036882"/>
        <a:ext cx="253329" cy="293921"/>
      </dsp:txXfrm>
    </dsp:sp>
    <dsp:sp modelId="{9EF8E646-FA3D-6946-AD91-AF64E29DD72F}">
      <dsp:nvSpPr>
        <dsp:cNvPr id="0" name=""/>
        <dsp:cNvSpPr/>
      </dsp:nvSpPr>
      <dsp:spPr>
        <a:xfrm>
          <a:off x="5156188" y="3026615"/>
          <a:ext cx="1440792" cy="1440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Parcel Fabric</a:t>
          </a:r>
          <a:endParaRPr lang="en-US" sz="1400" kern="1200" dirty="0"/>
        </a:p>
      </dsp:txBody>
      <dsp:txXfrm>
        <a:off x="5367187" y="3237614"/>
        <a:ext cx="1018794" cy="1018794"/>
      </dsp:txXfrm>
    </dsp:sp>
    <dsp:sp modelId="{B653C44A-2B27-3D47-A732-3800AF4B749D}">
      <dsp:nvSpPr>
        <dsp:cNvPr id="0" name=""/>
        <dsp:cNvSpPr/>
      </dsp:nvSpPr>
      <dsp:spPr>
        <a:xfrm rot="5400000">
          <a:off x="3950109" y="3437804"/>
          <a:ext cx="361898" cy="489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04394" y="3481494"/>
        <a:ext cx="253329" cy="293921"/>
      </dsp:txXfrm>
    </dsp:sp>
    <dsp:sp modelId="{53F23B06-5188-0F41-8003-CB42E8F26820}">
      <dsp:nvSpPr>
        <dsp:cNvPr id="0" name=""/>
        <dsp:cNvSpPr/>
      </dsp:nvSpPr>
      <dsp:spPr>
        <a:xfrm>
          <a:off x="3410662" y="4034395"/>
          <a:ext cx="1440792" cy="1440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Energy Needs</a:t>
          </a:r>
          <a:endParaRPr lang="en-US" sz="1400" kern="1200" dirty="0"/>
        </a:p>
      </dsp:txBody>
      <dsp:txXfrm>
        <a:off x="3621661" y="4245394"/>
        <a:ext cx="1018794" cy="1018794"/>
      </dsp:txXfrm>
    </dsp:sp>
    <dsp:sp modelId="{2731EFDE-CED1-DA41-8E67-C981B798A0F7}">
      <dsp:nvSpPr>
        <dsp:cNvPr id="0" name=""/>
        <dsp:cNvSpPr/>
      </dsp:nvSpPr>
      <dsp:spPr>
        <a:xfrm rot="9000000">
          <a:off x="3133008" y="2966050"/>
          <a:ext cx="361898" cy="489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234304" y="3036882"/>
        <a:ext cx="253329" cy="293921"/>
      </dsp:txXfrm>
    </dsp:sp>
    <dsp:sp modelId="{15475439-4478-7A42-898D-F222F5E02498}">
      <dsp:nvSpPr>
        <dsp:cNvPr id="0" name=""/>
        <dsp:cNvSpPr/>
      </dsp:nvSpPr>
      <dsp:spPr>
        <a:xfrm>
          <a:off x="1665136" y="3026615"/>
          <a:ext cx="1440792" cy="1440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 Agreements</a:t>
          </a:r>
          <a:endParaRPr lang="en-US" sz="1400" kern="1200" dirty="0"/>
        </a:p>
      </dsp:txBody>
      <dsp:txXfrm>
        <a:off x="1876135" y="3237614"/>
        <a:ext cx="1018794" cy="1018794"/>
      </dsp:txXfrm>
    </dsp:sp>
    <dsp:sp modelId="{B1CEAC53-3CAA-1C4C-9C46-60CD0C836C42}">
      <dsp:nvSpPr>
        <dsp:cNvPr id="0" name=""/>
        <dsp:cNvSpPr/>
      </dsp:nvSpPr>
      <dsp:spPr>
        <a:xfrm rot="12600000">
          <a:off x="3185789" y="2041227"/>
          <a:ext cx="321061" cy="4898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275655" y="2163281"/>
        <a:ext cx="224743" cy="293921"/>
      </dsp:txXfrm>
    </dsp:sp>
    <dsp:sp modelId="{C8EFB1EA-5A4B-2745-9015-81A2F7970659}">
      <dsp:nvSpPr>
        <dsp:cNvPr id="0" name=""/>
        <dsp:cNvSpPr/>
      </dsp:nvSpPr>
      <dsp:spPr>
        <a:xfrm>
          <a:off x="1556335" y="1011055"/>
          <a:ext cx="1658395" cy="14407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ATRs</a:t>
          </a:r>
          <a:endParaRPr lang="en-US" sz="1400" kern="1200" dirty="0"/>
        </a:p>
      </dsp:txBody>
      <dsp:txXfrm>
        <a:off x="1799201" y="1222054"/>
        <a:ext cx="1172663" cy="1018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AF298-DD0E-42EB-92EB-B9F40A716677}">
      <dsp:nvSpPr>
        <dsp:cNvPr id="0" name=""/>
        <dsp:cNvSpPr/>
      </dsp:nvSpPr>
      <dsp:spPr>
        <a:xfrm>
          <a:off x="2873520" y="2215308"/>
          <a:ext cx="2114259" cy="2114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/>
            <a:t>LUP</a:t>
          </a:r>
          <a:endParaRPr lang="fr-CA" sz="5700" kern="1200" dirty="0"/>
        </a:p>
      </dsp:txBody>
      <dsp:txXfrm>
        <a:off x="3183146" y="2524934"/>
        <a:ext cx="1495007" cy="1495007"/>
      </dsp:txXfrm>
    </dsp:sp>
    <dsp:sp modelId="{C56BF075-32F8-41E8-A947-B36467B45CAC}">
      <dsp:nvSpPr>
        <dsp:cNvPr id="0" name=""/>
        <dsp:cNvSpPr/>
      </dsp:nvSpPr>
      <dsp:spPr>
        <a:xfrm rot="11700000">
          <a:off x="1273599" y="2470112"/>
          <a:ext cx="1574260" cy="6025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E4CA7A-100A-4AFB-9114-A8AADADFED2E}">
      <dsp:nvSpPr>
        <dsp:cNvPr id="0" name=""/>
        <dsp:cNvSpPr/>
      </dsp:nvSpPr>
      <dsp:spPr>
        <a:xfrm>
          <a:off x="296146" y="1764251"/>
          <a:ext cx="2008546" cy="1606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Community-led</a:t>
          </a:r>
          <a:endParaRPr lang="fr-CA" sz="2600" kern="1200" dirty="0">
            <a:solidFill>
              <a:schemeClr val="tx1"/>
            </a:solidFill>
          </a:endParaRPr>
        </a:p>
      </dsp:txBody>
      <dsp:txXfrm>
        <a:off x="343209" y="1811314"/>
        <a:ext cx="1914420" cy="1512711"/>
      </dsp:txXfrm>
    </dsp:sp>
    <dsp:sp modelId="{903CBACD-1F3F-42F5-BEFF-4F2685708592}">
      <dsp:nvSpPr>
        <dsp:cNvPr id="0" name=""/>
        <dsp:cNvSpPr/>
      </dsp:nvSpPr>
      <dsp:spPr>
        <a:xfrm rot="14700000">
          <a:off x="2325379" y="1216649"/>
          <a:ext cx="1574260" cy="6025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638960"/>
                <a:satOff val="25604"/>
                <a:lumOff val="-9216"/>
                <a:alphaOff val="0"/>
                <a:shade val="51000"/>
                <a:satMod val="130000"/>
              </a:schemeClr>
            </a:gs>
            <a:gs pos="80000">
              <a:schemeClr val="accent5">
                <a:hueOff val="-2638960"/>
                <a:satOff val="25604"/>
                <a:lumOff val="-9216"/>
                <a:alphaOff val="0"/>
                <a:shade val="93000"/>
                <a:satMod val="130000"/>
              </a:schemeClr>
            </a:gs>
            <a:gs pos="100000">
              <a:schemeClr val="accent5">
                <a:hueOff val="-2638960"/>
                <a:satOff val="25604"/>
                <a:lumOff val="-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C86C97-78E3-408B-AFD7-FF7DA75DC130}">
      <dsp:nvSpPr>
        <dsp:cNvPr id="0" name=""/>
        <dsp:cNvSpPr/>
      </dsp:nvSpPr>
      <dsp:spPr>
        <a:xfrm>
          <a:off x="1775580" y="1130"/>
          <a:ext cx="2008546" cy="1606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638960"/>
                <a:satOff val="25604"/>
                <a:lumOff val="-9216"/>
                <a:alphaOff val="0"/>
                <a:shade val="51000"/>
                <a:satMod val="130000"/>
              </a:schemeClr>
            </a:gs>
            <a:gs pos="80000">
              <a:schemeClr val="accent5">
                <a:hueOff val="-2638960"/>
                <a:satOff val="25604"/>
                <a:lumOff val="-9216"/>
                <a:alphaOff val="0"/>
                <a:shade val="93000"/>
                <a:satMod val="130000"/>
              </a:schemeClr>
            </a:gs>
            <a:gs pos="100000">
              <a:schemeClr val="accent5">
                <a:hueOff val="-2638960"/>
                <a:satOff val="25604"/>
                <a:lumOff val="-9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Guiding Principle</a:t>
          </a:r>
          <a:endParaRPr lang="fr-CA" sz="2600" kern="1200" dirty="0">
            <a:solidFill>
              <a:schemeClr val="tx1"/>
            </a:solidFill>
          </a:endParaRPr>
        </a:p>
      </dsp:txBody>
      <dsp:txXfrm>
        <a:off x="1822643" y="48193"/>
        <a:ext cx="1914420" cy="1512711"/>
      </dsp:txXfrm>
    </dsp:sp>
    <dsp:sp modelId="{9BD10C8F-D91F-4CF4-8F47-EDF2A13B5DF1}">
      <dsp:nvSpPr>
        <dsp:cNvPr id="0" name=""/>
        <dsp:cNvSpPr/>
      </dsp:nvSpPr>
      <dsp:spPr>
        <a:xfrm rot="17669680">
          <a:off x="3948642" y="1214209"/>
          <a:ext cx="1564994" cy="6025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5EE6F0-5DCC-49E8-8BD4-CEDACCE91601}">
      <dsp:nvSpPr>
        <dsp:cNvPr id="0" name=""/>
        <dsp:cNvSpPr/>
      </dsp:nvSpPr>
      <dsp:spPr>
        <a:xfrm>
          <a:off x="4051296" y="0"/>
          <a:ext cx="2008546" cy="1606837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1">
                <a:lumMod val="40000"/>
                <a:lumOff val="6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3000"/>
                <a:satMod val="130000"/>
              </a:schemeClr>
            </a:gs>
            <a:gs pos="100000">
              <a:schemeClr val="accent5">
                <a:hueOff val="-5277919"/>
                <a:satOff val="51208"/>
                <a:lumOff val="-18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Maps</a:t>
          </a:r>
          <a:endParaRPr lang="fr-CA" sz="2600" kern="1200" dirty="0">
            <a:solidFill>
              <a:schemeClr val="tx1"/>
            </a:solidFill>
          </a:endParaRPr>
        </a:p>
      </dsp:txBody>
      <dsp:txXfrm>
        <a:off x="4098359" y="47063"/>
        <a:ext cx="1914420" cy="1512711"/>
      </dsp:txXfrm>
    </dsp:sp>
    <dsp:sp modelId="{FC1459A0-3784-460B-BD1A-69A8A5566B8B}">
      <dsp:nvSpPr>
        <dsp:cNvPr id="0" name=""/>
        <dsp:cNvSpPr/>
      </dsp:nvSpPr>
      <dsp:spPr>
        <a:xfrm rot="20700000">
          <a:off x="5013439" y="2470112"/>
          <a:ext cx="1574260" cy="60256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16879"/>
                <a:satOff val="76812"/>
                <a:lumOff val="-2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7916879"/>
                <a:satOff val="76812"/>
                <a:lumOff val="-2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7916879"/>
                <a:satOff val="76812"/>
                <a:lumOff val="-2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69A9EC-257C-486C-970D-DE65CD0F9B83}">
      <dsp:nvSpPr>
        <dsp:cNvPr id="0" name=""/>
        <dsp:cNvSpPr/>
      </dsp:nvSpPr>
      <dsp:spPr>
        <a:xfrm>
          <a:off x="5556606" y="1764251"/>
          <a:ext cx="2008546" cy="1606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916879"/>
                <a:satOff val="76812"/>
                <a:lumOff val="-27647"/>
                <a:alphaOff val="0"/>
                <a:shade val="51000"/>
                <a:satMod val="130000"/>
              </a:schemeClr>
            </a:gs>
            <a:gs pos="80000">
              <a:schemeClr val="accent5">
                <a:hueOff val="-7916879"/>
                <a:satOff val="76812"/>
                <a:lumOff val="-27647"/>
                <a:alphaOff val="0"/>
                <a:shade val="93000"/>
                <a:satMod val="130000"/>
              </a:schemeClr>
            </a:gs>
            <a:gs pos="100000">
              <a:schemeClr val="accent5">
                <a:hueOff val="-7916879"/>
                <a:satOff val="76812"/>
                <a:lumOff val="-27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</a:rPr>
            <a:t>Institutional Support</a:t>
          </a:r>
          <a:endParaRPr lang="fr-CA" sz="2600" kern="1200" dirty="0">
            <a:solidFill>
              <a:schemeClr val="tx1"/>
            </a:solidFill>
          </a:endParaRPr>
        </a:p>
      </dsp:txBody>
      <dsp:txXfrm>
        <a:off x="5603669" y="1811314"/>
        <a:ext cx="1914420" cy="1512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71BAF-AEDD-47B8-84F0-507022B698FF}">
      <dsp:nvSpPr>
        <dsp:cNvPr id="0" name=""/>
        <dsp:cNvSpPr/>
      </dsp:nvSpPr>
      <dsp:spPr>
        <a:xfrm>
          <a:off x="0" y="38091"/>
          <a:ext cx="7924800" cy="1366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Land Use Plans</a:t>
          </a:r>
          <a:endParaRPr lang="fr-CA" sz="24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LUP Initiative: </a:t>
          </a:r>
          <a:r>
            <a:rPr lang="en-US" sz="1600" kern="1200" dirty="0" smtClean="0"/>
            <a:t>43 </a:t>
          </a:r>
          <a:r>
            <a:rPr lang="en-US" sz="1600" kern="1200" dirty="0"/>
            <a:t>communities</a:t>
          </a:r>
          <a:endParaRPr lang="fr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FNLM LUP Capacity </a:t>
          </a:r>
          <a:r>
            <a:rPr lang="en-US" sz="1600" kern="1200" dirty="0" smtClean="0"/>
            <a:t>Building: 10 communities </a:t>
          </a:r>
          <a:endParaRPr lang="fr-CA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CA" sz="1400" kern="1200" dirty="0"/>
        </a:p>
      </dsp:txBody>
      <dsp:txXfrm>
        <a:off x="1721633" y="38091"/>
        <a:ext cx="6203166" cy="1366738"/>
      </dsp:txXfrm>
    </dsp:sp>
    <dsp:sp modelId="{60DA99AA-1EF1-4EF5-A225-D2637E7AB00D}">
      <dsp:nvSpPr>
        <dsp:cNvPr id="0" name=""/>
        <dsp:cNvSpPr/>
      </dsp:nvSpPr>
      <dsp:spPr>
        <a:xfrm>
          <a:off x="136673" y="136673"/>
          <a:ext cx="1584960" cy="10933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FCA1045-4620-484F-B6DB-025497EEC154}">
      <dsp:nvSpPr>
        <dsp:cNvPr id="0" name=""/>
        <dsp:cNvSpPr/>
      </dsp:nvSpPr>
      <dsp:spPr>
        <a:xfrm>
          <a:off x="0" y="1503412"/>
          <a:ext cx="7924800" cy="1366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Surveys</a:t>
          </a:r>
          <a:endParaRPr lang="fr-CA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60 survey / mapping projects</a:t>
          </a:r>
          <a:endParaRPr lang="fr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/>
            <a:t>Wikwimekong</a:t>
          </a:r>
          <a:r>
            <a:rPr lang="en-US" sz="2200" kern="1200" dirty="0"/>
            <a:t> pilot project</a:t>
          </a:r>
          <a:endParaRPr lang="fr-CA" sz="2200" kern="1200" dirty="0"/>
        </a:p>
      </dsp:txBody>
      <dsp:txXfrm>
        <a:off x="1721633" y="1503412"/>
        <a:ext cx="6203166" cy="1366738"/>
      </dsp:txXfrm>
    </dsp:sp>
    <dsp:sp modelId="{331D37D8-06AF-4BC2-A078-1145C8B6C60C}">
      <dsp:nvSpPr>
        <dsp:cNvPr id="0" name=""/>
        <dsp:cNvSpPr/>
      </dsp:nvSpPr>
      <dsp:spPr>
        <a:xfrm>
          <a:off x="136673" y="1640086"/>
          <a:ext cx="1584960" cy="10933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1A03EC-1856-450D-AE38-537FD1015043}">
      <dsp:nvSpPr>
        <dsp:cNvPr id="0" name=""/>
        <dsp:cNvSpPr/>
      </dsp:nvSpPr>
      <dsp:spPr>
        <a:xfrm>
          <a:off x="0" y="3006824"/>
          <a:ext cx="7924800" cy="13667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Institutional Support / Capacity Building</a:t>
          </a:r>
          <a:endParaRPr lang="fr-CA" sz="27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 NALMA Coordinator and Training Delivery</a:t>
          </a:r>
          <a:endParaRPr lang="fr-CA" sz="18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/>
            <a:t>Tulo</a:t>
          </a:r>
          <a:r>
            <a:rPr lang="en-US" sz="2100" kern="1200" dirty="0"/>
            <a:t> Certificate</a:t>
          </a:r>
          <a:endParaRPr lang="fr-CA" sz="2100" kern="1200" dirty="0"/>
        </a:p>
      </dsp:txBody>
      <dsp:txXfrm>
        <a:off x="1721633" y="3006824"/>
        <a:ext cx="6203166" cy="1366738"/>
      </dsp:txXfrm>
    </dsp:sp>
    <dsp:sp modelId="{4E181BE5-6DCD-4605-B0A8-012278E6236F}">
      <dsp:nvSpPr>
        <dsp:cNvPr id="0" name=""/>
        <dsp:cNvSpPr/>
      </dsp:nvSpPr>
      <dsp:spPr>
        <a:xfrm>
          <a:off x="136673" y="3143498"/>
          <a:ext cx="1584960" cy="10933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7000" b="-6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113A4-8FEB-40C4-A30C-3CB353E4B3D1}">
      <dsp:nvSpPr>
        <dsp:cNvPr id="0" name=""/>
        <dsp:cNvSpPr/>
      </dsp:nvSpPr>
      <dsp:spPr>
        <a:xfrm rot="5400000">
          <a:off x="4592077" y="-1692499"/>
          <a:ext cx="1196317" cy="488492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Comprehensive Community Planning</a:t>
          </a:r>
          <a:endParaRPr lang="fr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First Nation Infrastructure Investment Plans</a:t>
          </a:r>
          <a:endParaRPr lang="fr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Environment: </a:t>
          </a:r>
          <a:r>
            <a:rPr lang="en-US" sz="1700" i="1" kern="1200" dirty="0"/>
            <a:t>SARA</a:t>
          </a:r>
          <a:r>
            <a:rPr lang="en-US" sz="1700" kern="1200" dirty="0"/>
            <a:t>, </a:t>
          </a:r>
          <a:r>
            <a:rPr lang="en-US" sz="1700" kern="1200" dirty="0" err="1"/>
            <a:t>FNAdapt</a:t>
          </a:r>
          <a:r>
            <a:rPr lang="en-US" sz="1700" kern="1200" dirty="0"/>
            <a:t>, etc.</a:t>
          </a:r>
          <a:endParaRPr lang="fr-CA" sz="1700" kern="1200" dirty="0"/>
        </a:p>
      </dsp:txBody>
      <dsp:txXfrm rot="-5400000">
        <a:off x="2747772" y="210205"/>
        <a:ext cx="4826529" cy="1079519"/>
      </dsp:txXfrm>
    </dsp:sp>
    <dsp:sp modelId="{FED93ED4-8AEB-4BC9-AB49-BD6A165F0007}">
      <dsp:nvSpPr>
        <dsp:cNvPr id="0" name=""/>
        <dsp:cNvSpPr/>
      </dsp:nvSpPr>
      <dsp:spPr>
        <a:xfrm>
          <a:off x="0" y="2265"/>
          <a:ext cx="2747772" cy="14953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solidFill>
                <a:schemeClr val="tx1"/>
              </a:solidFill>
            </a:rPr>
            <a:t>Internal Alignment</a:t>
          </a:r>
          <a:endParaRPr lang="fr-CA" sz="3800" kern="1200" dirty="0">
            <a:solidFill>
              <a:schemeClr val="tx1"/>
            </a:solidFill>
          </a:endParaRPr>
        </a:p>
      </dsp:txBody>
      <dsp:txXfrm>
        <a:off x="72999" y="75264"/>
        <a:ext cx="2601774" cy="1349399"/>
      </dsp:txXfrm>
    </dsp:sp>
    <dsp:sp modelId="{314FB0C5-E97B-4051-A9ED-DEBF01A8CE13}">
      <dsp:nvSpPr>
        <dsp:cNvPr id="0" name=""/>
        <dsp:cNvSpPr/>
      </dsp:nvSpPr>
      <dsp:spPr>
        <a:xfrm rot="5400000">
          <a:off x="4592077" y="-122332"/>
          <a:ext cx="1196317" cy="488492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Prioritization and selection</a:t>
          </a:r>
          <a:endParaRPr lang="fr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Risk management </a:t>
          </a:r>
          <a:endParaRPr lang="fr-CA" sz="1700" kern="1200" dirty="0"/>
        </a:p>
      </dsp:txBody>
      <dsp:txXfrm rot="-5400000">
        <a:off x="2747772" y="1780372"/>
        <a:ext cx="4826529" cy="1079519"/>
      </dsp:txXfrm>
    </dsp:sp>
    <dsp:sp modelId="{CD93C3FC-4990-442F-9039-328FFD216ED5}">
      <dsp:nvSpPr>
        <dsp:cNvPr id="0" name=""/>
        <dsp:cNvSpPr/>
      </dsp:nvSpPr>
      <dsp:spPr>
        <a:xfrm>
          <a:off x="0" y="1572432"/>
          <a:ext cx="2747772" cy="14953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>
              <a:solidFill>
                <a:schemeClr val="tx1"/>
              </a:solidFill>
            </a:rPr>
            <a:t>New Entrants</a:t>
          </a:r>
          <a:endParaRPr lang="fr-CA" sz="3800" kern="1200" dirty="0">
            <a:solidFill>
              <a:schemeClr val="tx1"/>
            </a:solidFill>
          </a:endParaRPr>
        </a:p>
      </dsp:txBody>
      <dsp:txXfrm>
        <a:off x="72999" y="1645431"/>
        <a:ext cx="2601774" cy="1349399"/>
      </dsp:txXfrm>
    </dsp:sp>
    <dsp:sp modelId="{2E7E9800-E288-4CA6-9B28-B05086D73D80}">
      <dsp:nvSpPr>
        <dsp:cNvPr id="0" name=""/>
        <dsp:cNvSpPr/>
      </dsp:nvSpPr>
      <dsp:spPr>
        <a:xfrm rot="5400000">
          <a:off x="4592077" y="1447834"/>
          <a:ext cx="1196317" cy="488492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Tulo</a:t>
          </a:r>
          <a:r>
            <a:rPr lang="en-US" sz="1700" kern="1200" dirty="0"/>
            <a:t> Certificate Program on Land Planning and Surveying</a:t>
          </a:r>
          <a:endParaRPr lang="fr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Wikwemikong</a:t>
          </a:r>
          <a:r>
            <a:rPr lang="en-US" sz="1700" kern="1200" dirty="0"/>
            <a:t> Pilot Project Expansion  </a:t>
          </a:r>
          <a:endParaRPr lang="fr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NALMA Regional Associations Core Capacity </a:t>
          </a:r>
          <a:endParaRPr lang="fr-CA" sz="1700" kern="1200" dirty="0"/>
        </a:p>
      </dsp:txBody>
      <dsp:txXfrm rot="-5400000">
        <a:off x="2747772" y="3350539"/>
        <a:ext cx="4826529" cy="1079519"/>
      </dsp:txXfrm>
    </dsp:sp>
    <dsp:sp modelId="{0B7A2CA2-CC17-491A-9498-7E7F62AF3593}">
      <dsp:nvSpPr>
        <dsp:cNvPr id="0" name=""/>
        <dsp:cNvSpPr/>
      </dsp:nvSpPr>
      <dsp:spPr>
        <a:xfrm>
          <a:off x="0" y="3142599"/>
          <a:ext cx="2747772" cy="14953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Capacity Building</a:t>
          </a:r>
          <a:endParaRPr lang="fr-CA" sz="3800" kern="1200" dirty="0"/>
        </a:p>
      </dsp:txBody>
      <dsp:txXfrm>
        <a:off x="72999" y="3215598"/>
        <a:ext cx="2601774" cy="1349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5" tIns="46182" rIns="92365" bIns="46182" numCol="1" anchor="b" anchorCtr="0" compatLnSpc="1">
            <a:prstTxWarp prst="textNoShape">
              <a:avLst/>
            </a:prstTxWarp>
          </a:bodyPr>
          <a:lstStyle>
            <a:lvl1pPr algn="r" defTabSz="923925">
              <a:lnSpc>
                <a:spcPct val="100000"/>
              </a:lnSpc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B4FC956-F5AB-4475-8845-EB6601670888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EFA88-75DE-4AD3-9F4D-81824BC063F6}" type="slidenum">
              <a:rPr lang="en-CA"/>
              <a:pPr/>
              <a:t>15</a:t>
            </a:fld>
            <a:endParaRPr lang="en-CA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creative\media$\GRAPHICS 2016\Corporate Branding and Templates\Templates - Powerpoint\Resources\Corporate-Look-FLAT-Photo-montage--Backgroun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851" y="0"/>
            <a:ext cx="2655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2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453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creative\media$\GRAPHICS 2016\Corporate Branding and Templates\Ressources\PNG\inac-word-template-side-text-element-eng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247498"/>
            <a:ext cx="1419606" cy="80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 smtClean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smtClean="0"/>
              <a:t>Click to edit master text styles</a:t>
            </a:r>
          </a:p>
          <a:p>
            <a:pPr lvl="1"/>
            <a:r>
              <a:rPr lang="en-CA" altLang="en-GB" smtClean="0"/>
              <a:t>Second level</a:t>
            </a:r>
          </a:p>
          <a:p>
            <a:pPr lvl="2"/>
            <a:r>
              <a:rPr lang="en-CA" altLang="en-GB" smtClean="0"/>
              <a:t>Third level</a:t>
            </a:r>
          </a:p>
          <a:p>
            <a:pPr lvl="3"/>
            <a:r>
              <a:rPr lang="en-CA" altLang="en-GB" smtClean="0"/>
              <a:t>Fourth level</a:t>
            </a:r>
          </a:p>
        </p:txBody>
      </p:sp>
      <p:pic>
        <p:nvPicPr>
          <p:cNvPr id="8" name="Picture 3" descr="C:\Users\girouxa\Desktop\AANC-INAC FIP 2015\READY AANC-INAC LOGOS 2015\PNG\INAC-AANC-FIP-colour-reg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350" y="152400"/>
            <a:ext cx="2419507" cy="190196"/>
          </a:xfrm>
          <a:prstGeom prst="rect">
            <a:avLst/>
          </a:prstGeom>
          <a:noFill/>
        </p:spPr>
      </p:pic>
      <p:pic>
        <p:nvPicPr>
          <p:cNvPr id="9" name="Picture 2" descr="S:\GRAPHICS 2016\Corporate Branding and Templates\Corporate Branding - Icons\PNG\INAC-Icons-Corporate-lowres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529217"/>
            <a:ext cx="1370012" cy="3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82000" y="6510528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55700" y="534988"/>
            <a:ext cx="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endParaRPr lang="en-GB" altLang="en-GB">
              <a:latin typeface="Times New Roman" pitchFamily="18" charset="0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292608" y="762000"/>
            <a:ext cx="4660392" cy="5486400"/>
          </a:xfrm>
          <a:noFill/>
        </p:spPr>
        <p:txBody>
          <a:bodyPr anchor="t"/>
          <a:lstStyle/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3000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3000" b="1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3000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3000" b="1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dirty="0" smtClean="0">
                <a:latin typeface="Calibri" panose="020F0502020204030204" pitchFamily="34" charset="0"/>
              </a:rPr>
              <a:t>Land Use Planning Initiative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400" b="1" dirty="0" smtClean="0">
                <a:latin typeface="Calibri" panose="020F0502020204030204" pitchFamily="34" charset="0"/>
              </a:rPr>
              <a:t>                  </a:t>
            </a: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2017 National Surveyors Conference</a:t>
            </a:r>
            <a:endParaRPr lang="en-CA" altLang="en-US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600" dirty="0" smtClean="0">
                <a:latin typeface="Calibri" panose="020F0502020204030204" pitchFamily="34" charset="0"/>
              </a:rPr>
              <a:t>March 3, 2017</a:t>
            </a:r>
          </a:p>
        </p:txBody>
      </p:sp>
      <p:sp>
        <p:nvSpPr>
          <p:cNvPr id="2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3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4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  <p:sp>
        <p:nvSpPr>
          <p:cNvPr id="5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Pro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nual Operation 73"/>
          <p:cNvSpPr>
            <a:spLocks noChangeArrowheads="1"/>
          </p:cNvSpPr>
          <p:nvPr/>
        </p:nvSpPr>
        <p:spPr bwMode="auto">
          <a:xfrm>
            <a:off x="7019925" y="4652963"/>
            <a:ext cx="1655763" cy="1223962"/>
          </a:xfrm>
          <a:prstGeom prst="flowChartManualOperation">
            <a:avLst/>
          </a:prstGeom>
          <a:solidFill>
            <a:srgbClr val="E9FEE8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itchFamily="34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74F66E-DB25-42EF-8706-C332FBE2AD53}" type="slidenum">
              <a:rPr lang="en-US" altLang="en-US" sz="1400">
                <a:latin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41571" y="762000"/>
            <a:ext cx="8748713" cy="341313"/>
          </a:xfrm>
        </p:spPr>
        <p:txBody>
          <a:bodyPr/>
          <a:lstStyle/>
          <a:p>
            <a:r>
              <a:rPr lang="en-US" dirty="0" smtClean="0"/>
              <a:t>Batchewana LUP - Process</a:t>
            </a:r>
            <a:endParaRPr lang="en-US" altLang="en-US" b="1" dirty="0">
              <a:solidFill>
                <a:srgbClr val="374775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14341" name="AutoShape 57"/>
          <p:cNvCxnSpPr>
            <a:cxnSpLocks noChangeShapeType="1"/>
          </p:cNvCxnSpPr>
          <p:nvPr/>
        </p:nvCxnSpPr>
        <p:spPr bwMode="auto">
          <a:xfrm rot="5400000" flipH="1" flipV="1">
            <a:off x="1907381" y="4293394"/>
            <a:ext cx="936625" cy="503238"/>
          </a:xfrm>
          <a:prstGeom prst="curvedConnector3">
            <a:avLst>
              <a:gd name="adj1" fmla="val 28417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2" name="AutoShape 64"/>
          <p:cNvCxnSpPr>
            <a:cxnSpLocks noChangeShapeType="1"/>
            <a:stCxn id="14349" idx="3"/>
          </p:cNvCxnSpPr>
          <p:nvPr/>
        </p:nvCxnSpPr>
        <p:spPr bwMode="auto">
          <a:xfrm flipV="1">
            <a:off x="4284663" y="4076700"/>
            <a:ext cx="431800" cy="1239838"/>
          </a:xfrm>
          <a:prstGeom prst="curvedConnector2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176212" y="1342396"/>
            <a:ext cx="237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b="1" dirty="0" smtClean="0">
                <a:solidFill>
                  <a:srgbClr val="374775"/>
                </a:solidFill>
                <a:latin typeface="Arial" pitchFamily="34" charset="0"/>
              </a:rPr>
              <a:t>Pre-Planning </a:t>
            </a:r>
            <a:r>
              <a:rPr lang="en-US" altLang="en-US" sz="2200" b="1" dirty="0">
                <a:solidFill>
                  <a:srgbClr val="374775"/>
                </a:solidFill>
                <a:latin typeface="Arial" pitchFamily="34" charset="0"/>
              </a:rPr>
              <a:t>Phase</a:t>
            </a:r>
          </a:p>
        </p:txBody>
      </p:sp>
      <p:cxnSp>
        <p:nvCxnSpPr>
          <p:cNvPr id="14344" name="AutoShape 55"/>
          <p:cNvCxnSpPr>
            <a:cxnSpLocks noChangeShapeType="1"/>
            <a:endCxn id="44072" idx="0"/>
          </p:cNvCxnSpPr>
          <p:nvPr/>
        </p:nvCxnSpPr>
        <p:spPr bwMode="auto">
          <a:xfrm rot="16200000" flipH="1">
            <a:off x="991394" y="4417219"/>
            <a:ext cx="693738" cy="12700"/>
          </a:xfrm>
          <a:prstGeom prst="curvedConnector3">
            <a:avLst>
              <a:gd name="adj1" fmla="val 50000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72" name="AutoShape 43"/>
          <p:cNvSpPr>
            <a:spLocks noChangeArrowheads="1"/>
          </p:cNvSpPr>
          <p:nvPr/>
        </p:nvSpPr>
        <p:spPr bwMode="auto">
          <a:xfrm>
            <a:off x="315913" y="4770438"/>
            <a:ext cx="1808162" cy="1466850"/>
          </a:xfrm>
          <a:prstGeom prst="flowChartMultidocument">
            <a:avLst/>
          </a:prstGeom>
          <a:solidFill>
            <a:srgbClr val="E9FEE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800" b="1">
              <a:solidFill>
                <a:schemeClr val="accent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6" name="Text Box 47"/>
          <p:cNvSpPr txBox="1">
            <a:spLocks noChangeArrowheads="1"/>
          </p:cNvSpPr>
          <p:nvPr/>
        </p:nvSpPr>
        <p:spPr bwMode="auto">
          <a:xfrm>
            <a:off x="276225" y="5137150"/>
            <a:ext cx="17033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Arial" pitchFamily="34" charset="0"/>
              </a:rPr>
              <a:t>Goals defined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>
                <a:latin typeface="Arial" pitchFamily="34" charset="0"/>
              </a:rPr>
              <a:t>&amp; research completed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284663" y="1313192"/>
            <a:ext cx="26463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solidFill>
                  <a:srgbClr val="374775"/>
                </a:solidFill>
                <a:latin typeface="Arial" pitchFamily="34" charset="0"/>
              </a:rPr>
              <a:t>Implementation Phase</a:t>
            </a:r>
          </a:p>
        </p:txBody>
      </p:sp>
      <p:sp>
        <p:nvSpPr>
          <p:cNvPr id="14348" name="Text Box 9"/>
          <p:cNvSpPr txBox="1">
            <a:spLocks noChangeArrowheads="1"/>
          </p:cNvSpPr>
          <p:nvPr/>
        </p:nvSpPr>
        <p:spPr bwMode="auto">
          <a:xfrm>
            <a:off x="2186782" y="1342396"/>
            <a:ext cx="25193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solidFill>
                  <a:srgbClr val="374775"/>
                </a:solidFill>
                <a:latin typeface="Arial" pitchFamily="34" charset="0"/>
              </a:rPr>
              <a:t>Development Phase</a:t>
            </a:r>
          </a:p>
        </p:txBody>
      </p:sp>
      <p:sp>
        <p:nvSpPr>
          <p:cNvPr id="14349" name="AutoShape 45"/>
          <p:cNvSpPr>
            <a:spLocks noChangeArrowheads="1"/>
          </p:cNvSpPr>
          <p:nvPr/>
        </p:nvSpPr>
        <p:spPr bwMode="auto">
          <a:xfrm>
            <a:off x="2684463" y="4652963"/>
            <a:ext cx="1600200" cy="1327150"/>
          </a:xfrm>
          <a:prstGeom prst="flowChartMultidocument">
            <a:avLst/>
          </a:prstGeom>
          <a:solidFill>
            <a:srgbClr val="E9FEE8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50" name="Text Box 48"/>
          <p:cNvSpPr txBox="1">
            <a:spLocks noChangeArrowheads="1"/>
          </p:cNvSpPr>
          <p:nvPr/>
        </p:nvSpPr>
        <p:spPr bwMode="auto">
          <a:xfrm>
            <a:off x="2711450" y="5094288"/>
            <a:ext cx="1428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Arial" pitchFamily="34" charset="0"/>
              </a:rPr>
              <a:t>LUP drafted &amp; approved</a:t>
            </a:r>
          </a:p>
        </p:txBody>
      </p:sp>
      <p:cxnSp>
        <p:nvCxnSpPr>
          <p:cNvPr id="14351" name="AutoShape 58"/>
          <p:cNvCxnSpPr>
            <a:cxnSpLocks noChangeShapeType="1"/>
          </p:cNvCxnSpPr>
          <p:nvPr/>
        </p:nvCxnSpPr>
        <p:spPr bwMode="auto">
          <a:xfrm rot="5400000">
            <a:off x="3181350" y="4387850"/>
            <a:ext cx="503238" cy="26988"/>
          </a:xfrm>
          <a:prstGeom prst="curvedConnector3">
            <a:avLst>
              <a:gd name="adj1" fmla="val 50000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Rectangle 17"/>
          <p:cNvSpPr>
            <a:spLocks noChangeArrowheads="1"/>
          </p:cNvSpPr>
          <p:nvPr/>
        </p:nvSpPr>
        <p:spPr bwMode="auto">
          <a:xfrm>
            <a:off x="392113" y="1989138"/>
            <a:ext cx="1944687" cy="935037"/>
          </a:xfrm>
          <a:prstGeom prst="rect">
            <a:avLst/>
          </a:prstGeom>
          <a:solidFill>
            <a:srgbClr val="415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53" name="Rectangle 18"/>
          <p:cNvSpPr>
            <a:spLocks noChangeArrowheads="1"/>
          </p:cNvSpPr>
          <p:nvPr/>
        </p:nvSpPr>
        <p:spPr bwMode="auto">
          <a:xfrm>
            <a:off x="392113" y="2924175"/>
            <a:ext cx="1944687" cy="720725"/>
          </a:xfrm>
          <a:prstGeom prst="rect">
            <a:avLst/>
          </a:prstGeom>
          <a:solidFill>
            <a:srgbClr val="0EA7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54" name="Text Box 27"/>
          <p:cNvSpPr txBox="1">
            <a:spLocks noChangeArrowheads="1"/>
          </p:cNvSpPr>
          <p:nvPr/>
        </p:nvSpPr>
        <p:spPr bwMode="auto">
          <a:xfrm>
            <a:off x="900113" y="2308225"/>
            <a:ext cx="85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pitchFamily="34" charset="0"/>
              </a:rPr>
              <a:t>C&amp;C</a:t>
            </a:r>
          </a:p>
        </p:txBody>
      </p:sp>
      <p:sp>
        <p:nvSpPr>
          <p:cNvPr id="14355" name="Text Box 29"/>
          <p:cNvSpPr txBox="1">
            <a:spLocks noChangeArrowheads="1"/>
          </p:cNvSpPr>
          <p:nvPr/>
        </p:nvSpPr>
        <p:spPr bwMode="auto">
          <a:xfrm>
            <a:off x="252413" y="2924175"/>
            <a:ext cx="2159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</a:rPr>
              <a:t>LUP Team &amp; Lands Manager</a:t>
            </a:r>
          </a:p>
        </p:txBody>
      </p:sp>
      <p:sp>
        <p:nvSpPr>
          <p:cNvPr id="14356" name="Rectangle 22"/>
          <p:cNvSpPr>
            <a:spLocks noChangeArrowheads="1"/>
          </p:cNvSpPr>
          <p:nvPr/>
        </p:nvSpPr>
        <p:spPr bwMode="auto">
          <a:xfrm>
            <a:off x="395288" y="3644900"/>
            <a:ext cx="1944687" cy="50482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57" name="Text Box 33"/>
          <p:cNvSpPr txBox="1">
            <a:spLocks noChangeArrowheads="1"/>
          </p:cNvSpPr>
          <p:nvPr/>
        </p:nvSpPr>
        <p:spPr bwMode="auto">
          <a:xfrm>
            <a:off x="468313" y="3754438"/>
            <a:ext cx="18716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</a:rPr>
              <a:t>FN Community</a:t>
            </a:r>
          </a:p>
        </p:txBody>
      </p:sp>
      <p:grpSp>
        <p:nvGrpSpPr>
          <p:cNvPr id="14358" name="Group 15"/>
          <p:cNvGrpSpPr>
            <a:grpSpLocks/>
          </p:cNvGrpSpPr>
          <p:nvPr/>
        </p:nvGrpSpPr>
        <p:grpSpPr bwMode="auto">
          <a:xfrm>
            <a:off x="2411413" y="1989138"/>
            <a:ext cx="2016125" cy="2146300"/>
            <a:chOff x="3419898" y="1988840"/>
            <a:chExt cx="2358603" cy="2075285"/>
          </a:xfrm>
        </p:grpSpPr>
        <p:sp>
          <p:nvSpPr>
            <p:cNvPr id="14378" name="Rectangle 19"/>
            <p:cNvSpPr>
              <a:spLocks noChangeArrowheads="1"/>
            </p:cNvSpPr>
            <p:nvPr/>
          </p:nvSpPr>
          <p:spPr bwMode="auto">
            <a:xfrm>
              <a:off x="3492501" y="3032944"/>
              <a:ext cx="2286000" cy="556856"/>
            </a:xfrm>
            <a:prstGeom prst="rect">
              <a:avLst/>
            </a:prstGeom>
            <a:solidFill>
              <a:srgbClr val="4158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Char char="–"/>
              </a:pPr>
              <a:endParaRPr lang="en-US" altLang="en-US" sz="2800" b="1">
                <a:latin typeface="Arial" pitchFamily="34" charset="0"/>
              </a:endParaRPr>
            </a:p>
          </p:txBody>
        </p:sp>
        <p:sp>
          <p:nvSpPr>
            <p:cNvPr id="14379" name="Rectangle 20"/>
            <p:cNvSpPr>
              <a:spLocks noChangeArrowheads="1"/>
            </p:cNvSpPr>
            <p:nvPr/>
          </p:nvSpPr>
          <p:spPr bwMode="auto">
            <a:xfrm>
              <a:off x="3486152" y="1988840"/>
              <a:ext cx="2286000" cy="1044104"/>
            </a:xfrm>
            <a:prstGeom prst="rect">
              <a:avLst/>
            </a:prstGeom>
            <a:solidFill>
              <a:srgbClr val="0EA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Char char="–"/>
              </a:pPr>
              <a:endParaRPr lang="en-US" altLang="en-US" sz="2800" b="1">
                <a:latin typeface="Arial" pitchFamily="34" charset="0"/>
              </a:endParaRPr>
            </a:p>
          </p:txBody>
        </p:sp>
        <p:grpSp>
          <p:nvGrpSpPr>
            <p:cNvPr id="14380" name="Group 5"/>
            <p:cNvGrpSpPr>
              <a:grpSpLocks/>
            </p:cNvGrpSpPr>
            <p:nvPr/>
          </p:nvGrpSpPr>
          <p:grpSpPr bwMode="auto">
            <a:xfrm>
              <a:off x="3491880" y="3589801"/>
              <a:ext cx="2286000" cy="474324"/>
              <a:chOff x="3486151" y="3915114"/>
              <a:chExt cx="2286000" cy="474324"/>
            </a:xfrm>
          </p:grpSpPr>
          <p:sp>
            <p:nvSpPr>
              <p:cNvPr id="14383" name="Rectangle 21"/>
              <p:cNvSpPr>
                <a:spLocks noChangeArrowheads="1"/>
              </p:cNvSpPr>
              <p:nvPr/>
            </p:nvSpPr>
            <p:spPr bwMode="auto">
              <a:xfrm>
                <a:off x="3486151" y="3915114"/>
                <a:ext cx="2286000" cy="47432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Char char="–"/>
                </a:pPr>
                <a:endParaRPr lang="en-US" altLang="en-US" sz="2800" b="1">
                  <a:latin typeface="Arial" pitchFamily="34" charset="0"/>
                </a:endParaRPr>
              </a:p>
            </p:txBody>
          </p:sp>
          <p:sp>
            <p:nvSpPr>
              <p:cNvPr id="14384" name="Text Box 32"/>
              <p:cNvSpPr txBox="1">
                <a:spLocks noChangeArrowheads="1"/>
              </p:cNvSpPr>
              <p:nvPr/>
            </p:nvSpPr>
            <p:spPr bwMode="auto">
              <a:xfrm>
                <a:off x="3611563" y="4005261"/>
                <a:ext cx="1852117" cy="312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1800" b="1">
                    <a:solidFill>
                      <a:srgbClr val="000000"/>
                    </a:solidFill>
                    <a:latin typeface="Arial" pitchFamily="34" charset="0"/>
                  </a:rPr>
                  <a:t>FN Community</a:t>
                </a:r>
              </a:p>
            </p:txBody>
          </p:sp>
        </p:grpSp>
        <p:sp>
          <p:nvSpPr>
            <p:cNvPr id="14381" name="Text Box 28"/>
            <p:cNvSpPr txBox="1">
              <a:spLocks noChangeArrowheads="1"/>
            </p:cNvSpPr>
            <p:nvPr/>
          </p:nvSpPr>
          <p:spPr bwMode="auto">
            <a:xfrm>
              <a:off x="4211961" y="3145656"/>
              <a:ext cx="796039" cy="37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200" b="1">
                  <a:solidFill>
                    <a:srgbClr val="000000"/>
                  </a:solidFill>
                  <a:latin typeface="Arial" pitchFamily="34" charset="0"/>
                </a:rPr>
                <a:t>C&amp;C</a:t>
              </a:r>
            </a:p>
          </p:txBody>
        </p:sp>
        <p:sp>
          <p:nvSpPr>
            <p:cNvPr id="14382" name="Text Box 29"/>
            <p:cNvSpPr txBox="1">
              <a:spLocks noChangeArrowheads="1"/>
            </p:cNvSpPr>
            <p:nvPr/>
          </p:nvSpPr>
          <p:spPr bwMode="auto">
            <a:xfrm>
              <a:off x="3419898" y="2297523"/>
              <a:ext cx="2304661" cy="52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itchFamily="34" charset="0"/>
                </a:rPr>
                <a:t>LUP Team &amp; Lands Manager</a:t>
              </a:r>
            </a:p>
          </p:txBody>
        </p:sp>
      </p:grp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532313" y="1989138"/>
            <a:ext cx="2038350" cy="1223962"/>
          </a:xfrm>
          <a:prstGeom prst="rect">
            <a:avLst/>
          </a:prstGeom>
          <a:solidFill>
            <a:srgbClr val="0EA7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4532313" y="3716338"/>
            <a:ext cx="2038350" cy="3603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61" name="Text Box 33"/>
          <p:cNvSpPr txBox="1">
            <a:spLocks noChangeArrowheads="1"/>
          </p:cNvSpPr>
          <p:nvPr/>
        </p:nvSpPr>
        <p:spPr bwMode="auto">
          <a:xfrm>
            <a:off x="4533900" y="3733800"/>
            <a:ext cx="2054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 FN Community</a:t>
            </a:r>
          </a:p>
        </p:txBody>
      </p:sp>
      <p:sp>
        <p:nvSpPr>
          <p:cNvPr id="14362" name="Rectangle 19"/>
          <p:cNvSpPr>
            <a:spLocks noChangeArrowheads="1"/>
          </p:cNvSpPr>
          <p:nvPr/>
        </p:nvSpPr>
        <p:spPr bwMode="auto">
          <a:xfrm>
            <a:off x="4532313" y="3213100"/>
            <a:ext cx="2038350" cy="503238"/>
          </a:xfrm>
          <a:prstGeom prst="rect">
            <a:avLst/>
          </a:prstGeom>
          <a:solidFill>
            <a:srgbClr val="415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5110163" y="3270250"/>
            <a:ext cx="7096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  <a:latin typeface="Arial" pitchFamily="34" charset="0"/>
              </a:rPr>
              <a:t>C&amp;C</a:t>
            </a:r>
          </a:p>
        </p:txBody>
      </p:sp>
      <p:sp>
        <p:nvSpPr>
          <p:cNvPr id="14364" name="Text Box 29"/>
          <p:cNvSpPr txBox="1">
            <a:spLocks noChangeArrowheads="1"/>
          </p:cNvSpPr>
          <p:nvPr/>
        </p:nvSpPr>
        <p:spPr bwMode="auto">
          <a:xfrm>
            <a:off x="4572000" y="2349500"/>
            <a:ext cx="19446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LUP Team &amp; Lands Manager</a:t>
            </a:r>
          </a:p>
        </p:txBody>
      </p:sp>
      <p:sp>
        <p:nvSpPr>
          <p:cNvPr id="14365" name="Rectangle 23"/>
          <p:cNvSpPr>
            <a:spLocks noChangeArrowheads="1"/>
          </p:cNvSpPr>
          <p:nvPr/>
        </p:nvSpPr>
        <p:spPr bwMode="auto">
          <a:xfrm>
            <a:off x="6692900" y="1989138"/>
            <a:ext cx="2036763" cy="792162"/>
          </a:xfrm>
          <a:prstGeom prst="rect">
            <a:avLst/>
          </a:prstGeom>
          <a:solidFill>
            <a:srgbClr val="0EA7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66" name="Rectangle 22"/>
          <p:cNvSpPr>
            <a:spLocks noChangeArrowheads="1"/>
          </p:cNvSpPr>
          <p:nvPr/>
        </p:nvSpPr>
        <p:spPr bwMode="auto">
          <a:xfrm>
            <a:off x="6692900" y="3716338"/>
            <a:ext cx="2038350" cy="3603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6692900" y="3733800"/>
            <a:ext cx="20558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 FN Community</a:t>
            </a:r>
          </a:p>
        </p:txBody>
      </p:sp>
      <p:sp>
        <p:nvSpPr>
          <p:cNvPr id="14368" name="Rectangle 19"/>
          <p:cNvSpPr>
            <a:spLocks noChangeArrowheads="1"/>
          </p:cNvSpPr>
          <p:nvPr/>
        </p:nvSpPr>
        <p:spPr bwMode="auto">
          <a:xfrm>
            <a:off x="6692900" y="2781300"/>
            <a:ext cx="2038350" cy="935038"/>
          </a:xfrm>
          <a:prstGeom prst="rect">
            <a:avLst/>
          </a:prstGeom>
          <a:solidFill>
            <a:srgbClr val="415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–"/>
            </a:pP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14369" name="Text Box 28"/>
          <p:cNvSpPr txBox="1">
            <a:spLocks noChangeArrowheads="1"/>
          </p:cNvSpPr>
          <p:nvPr/>
        </p:nvSpPr>
        <p:spPr bwMode="auto">
          <a:xfrm>
            <a:off x="7270750" y="2997200"/>
            <a:ext cx="7096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  <a:latin typeface="Arial" pitchFamily="34" charset="0"/>
              </a:rPr>
              <a:t>C&amp;C</a:t>
            </a:r>
          </a:p>
        </p:txBody>
      </p:sp>
      <p:sp>
        <p:nvSpPr>
          <p:cNvPr id="14370" name="Text Box 29"/>
          <p:cNvSpPr txBox="1">
            <a:spLocks noChangeArrowheads="1"/>
          </p:cNvSpPr>
          <p:nvPr/>
        </p:nvSpPr>
        <p:spPr bwMode="auto">
          <a:xfrm>
            <a:off x="6732588" y="2163763"/>
            <a:ext cx="1871662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itchFamily="34" charset="0"/>
              </a:rPr>
              <a:t>LUP Team &amp; Lands Manager</a:t>
            </a:r>
          </a:p>
        </p:txBody>
      </p: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7164388" y="4868863"/>
            <a:ext cx="136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Arial" pitchFamily="34" charset="0"/>
              </a:rPr>
              <a:t>Ongoing monitoring/ evaluation</a:t>
            </a:r>
          </a:p>
        </p:txBody>
      </p:sp>
      <p:cxnSp>
        <p:nvCxnSpPr>
          <p:cNvPr id="14372" name="AutoShape 58"/>
          <p:cNvCxnSpPr>
            <a:cxnSpLocks noChangeShapeType="1"/>
          </p:cNvCxnSpPr>
          <p:nvPr/>
        </p:nvCxnSpPr>
        <p:spPr bwMode="auto">
          <a:xfrm rot="16200000" flipH="1">
            <a:off x="7668418" y="4364832"/>
            <a:ext cx="576263" cy="0"/>
          </a:xfrm>
          <a:prstGeom prst="curvedConnector3">
            <a:avLst>
              <a:gd name="adj1" fmla="val 50000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3" name="AutoShape 58"/>
          <p:cNvCxnSpPr>
            <a:cxnSpLocks noChangeShapeType="1"/>
            <a:endCxn id="14374" idx="0"/>
          </p:cNvCxnSpPr>
          <p:nvPr/>
        </p:nvCxnSpPr>
        <p:spPr bwMode="auto">
          <a:xfrm rot="5400000">
            <a:off x="5323682" y="4369593"/>
            <a:ext cx="647700" cy="61913"/>
          </a:xfrm>
          <a:prstGeom prst="curvedConnector3">
            <a:avLst>
              <a:gd name="adj1" fmla="val 50000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4" name="Manual Operation 26"/>
          <p:cNvSpPr>
            <a:spLocks noChangeArrowheads="1"/>
          </p:cNvSpPr>
          <p:nvPr/>
        </p:nvSpPr>
        <p:spPr bwMode="auto">
          <a:xfrm>
            <a:off x="4932363" y="4724400"/>
            <a:ext cx="1368425" cy="1225550"/>
          </a:xfrm>
          <a:prstGeom prst="flowChartManualOperation">
            <a:avLst/>
          </a:prstGeom>
          <a:solidFill>
            <a:srgbClr val="E9FEE8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61B1B"/>
              </a:solidFill>
              <a:latin typeface="Arial" pitchFamily="34" charset="0"/>
            </a:endParaRPr>
          </a:p>
        </p:txBody>
      </p:sp>
      <p:cxnSp>
        <p:nvCxnSpPr>
          <p:cNvPr id="14375" name="AutoShape 64"/>
          <p:cNvCxnSpPr>
            <a:cxnSpLocks noChangeShapeType="1"/>
          </p:cNvCxnSpPr>
          <p:nvPr/>
        </p:nvCxnSpPr>
        <p:spPr bwMode="auto">
          <a:xfrm rot="5400000" flipH="1" flipV="1">
            <a:off x="5832475" y="4400550"/>
            <a:ext cx="1439863" cy="792163"/>
          </a:xfrm>
          <a:prstGeom prst="curvedConnector3">
            <a:avLst>
              <a:gd name="adj1" fmla="val 29958"/>
            </a:avLst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6" name="Text Box 10"/>
          <p:cNvSpPr txBox="1">
            <a:spLocks noChangeArrowheads="1"/>
          </p:cNvSpPr>
          <p:nvPr/>
        </p:nvSpPr>
        <p:spPr bwMode="auto">
          <a:xfrm>
            <a:off x="6692898" y="1313192"/>
            <a:ext cx="225504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200" b="1" dirty="0">
                <a:solidFill>
                  <a:srgbClr val="374775"/>
                </a:solidFill>
                <a:latin typeface="Arial" pitchFamily="34" charset="0"/>
              </a:rPr>
              <a:t>Monitoring Phase</a:t>
            </a:r>
          </a:p>
        </p:txBody>
      </p:sp>
      <p:sp>
        <p:nvSpPr>
          <p:cNvPr id="14377" name="Text Box 50"/>
          <p:cNvSpPr txBox="1">
            <a:spLocks noChangeArrowheads="1"/>
          </p:cNvSpPr>
          <p:nvPr/>
        </p:nvSpPr>
        <p:spPr bwMode="auto">
          <a:xfrm>
            <a:off x="4787900" y="4902200"/>
            <a:ext cx="1584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Arial" pitchFamily="34" charset="0"/>
              </a:rPr>
              <a:t> Implement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Arial" pitchFamily="34" charset="0"/>
              </a:rPr>
              <a:t>LUP</a:t>
            </a:r>
          </a:p>
        </p:txBody>
      </p:sp>
    </p:spTree>
    <p:extLst>
      <p:ext uri="{BB962C8B-B14F-4D97-AF65-F5344CB8AC3E}">
        <p14:creationId xmlns:p14="http://schemas.microsoft.com/office/powerpoint/2010/main" val="26424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Batchewana LUP -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782" y="1308100"/>
            <a:ext cx="7790336" cy="50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1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Batchewana LUP - Implementation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859028"/>
              </p:ext>
            </p:extLst>
          </p:nvPr>
        </p:nvGraphicFramePr>
        <p:xfrm>
          <a:off x="368300" y="1524000"/>
          <a:ext cx="7861300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838200" y="4566002"/>
            <a:ext cx="2057400" cy="1529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Internal Resources (e.g. Admin)</a:t>
            </a:r>
          </a:p>
          <a:p>
            <a:r>
              <a:rPr lang="en-US" dirty="0" smtClean="0"/>
              <a:t>- </a:t>
            </a:r>
            <a:r>
              <a:rPr lang="en-US" sz="1400" dirty="0" smtClean="0"/>
              <a:t>Provide input</a:t>
            </a:r>
            <a:endParaRPr lang="en-US" sz="1400" dirty="0"/>
          </a:p>
        </p:txBody>
      </p:sp>
      <p:sp>
        <p:nvSpPr>
          <p:cNvPr id="9" name="Right Arrow 8"/>
          <p:cNvSpPr/>
          <p:nvPr/>
        </p:nvSpPr>
        <p:spPr bwMode="auto">
          <a:xfrm rot="20426198">
            <a:off x="5231921" y="3373190"/>
            <a:ext cx="457200" cy="152400"/>
          </a:xfrm>
          <a:prstGeom prst="rightArrow">
            <a:avLst/>
          </a:prstGeom>
          <a:solidFill>
            <a:srgbClr val="E5E5CC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281129">
            <a:off x="5249442" y="5078911"/>
            <a:ext cx="457200" cy="152400"/>
          </a:xfrm>
          <a:prstGeom prst="rightArrow">
            <a:avLst/>
          </a:prstGeom>
          <a:solidFill>
            <a:srgbClr val="E5E5CC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2028673">
            <a:off x="2984013" y="3409267"/>
            <a:ext cx="457200" cy="152400"/>
          </a:xfrm>
          <a:prstGeom prst="rightArrow">
            <a:avLst/>
          </a:prstGeom>
          <a:solidFill>
            <a:srgbClr val="E5E5CC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9398993">
            <a:off x="3072436" y="5105400"/>
            <a:ext cx="457200" cy="152400"/>
          </a:xfrm>
          <a:prstGeom prst="rightArrow">
            <a:avLst/>
          </a:prstGeom>
          <a:solidFill>
            <a:srgbClr val="E5E5CC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 rot="10800000" flipV="1">
            <a:off x="4267200" y="2667000"/>
            <a:ext cx="304800" cy="457201"/>
          </a:xfrm>
          <a:prstGeom prst="upArrow">
            <a:avLst/>
          </a:prstGeom>
          <a:solidFill>
            <a:srgbClr val="E5E5CC"/>
          </a:solidFill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Batchewana LUP - Challenges /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Challenges </a:t>
            </a:r>
          </a:p>
          <a:p>
            <a:pPr lvl="1"/>
            <a:r>
              <a:rPr lang="en-US" sz="2800" dirty="0"/>
              <a:t>Communications, engagement, conflict in visions, Chief &amp; Council buy-in</a:t>
            </a:r>
          </a:p>
          <a:p>
            <a:r>
              <a:rPr lang="en-US" sz="2800" dirty="0"/>
              <a:t>Lessons learned</a:t>
            </a:r>
          </a:p>
          <a:p>
            <a:pPr lvl="1"/>
            <a:r>
              <a:rPr lang="en-US" sz="2800" dirty="0"/>
              <a:t>What works and what can be improved</a:t>
            </a:r>
          </a:p>
          <a:p>
            <a:r>
              <a:rPr lang="en-US" sz="2800" dirty="0"/>
              <a:t>Opportunities</a:t>
            </a:r>
          </a:p>
          <a:p>
            <a:pPr lvl="1"/>
            <a:r>
              <a:rPr lang="en-US" sz="2800" dirty="0"/>
              <a:t>How can we work better with surveyors to improve land use planning process?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54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CA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some of the implementation opportunities or challenges you foresee?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role do you see for Canada Land Surveyors in supporting Indigenous communities with their land use plans (and related surveys)?</a:t>
            </a:r>
          </a:p>
          <a:p>
            <a:pPr marL="0" indent="0">
              <a:spcBef>
                <a:spcPts val="0"/>
              </a:spcBef>
              <a:buNone/>
            </a:pPr>
            <a:endParaRPr lang="en-C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you have any questions, comments or concerns?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629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  <a:noFill/>
          <a:ln/>
        </p:spPr>
        <p:txBody>
          <a:bodyPr>
            <a:noAutofit/>
          </a:bodyPr>
          <a:lstStyle/>
          <a:p>
            <a:r>
              <a:rPr lang="en-CA" dirty="0" smtClean="0">
                <a:ea typeface="Segoe UI" pitchFamily="34" charset="0"/>
                <a:cs typeface="Arial" pitchFamily="34" charset="0"/>
              </a:rPr>
              <a:t>LUP - Building </a:t>
            </a:r>
            <a:r>
              <a:rPr lang="en-CA" dirty="0">
                <a:ea typeface="Segoe UI" pitchFamily="34" charset="0"/>
                <a:cs typeface="Arial" pitchFamily="34" charset="0"/>
              </a:rPr>
              <a:t>Sustainable Communities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None/>
            </a:pPr>
            <a:endParaRPr lang="en-US" sz="800" dirty="0"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800" dirty="0"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CA8E7-3A62-4C08-8CEC-687668D0357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23724"/>
              </p:ext>
            </p:extLst>
          </p:nvPr>
        </p:nvGraphicFramePr>
        <p:xfrm>
          <a:off x="457200" y="1205230"/>
          <a:ext cx="8229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005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From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612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Multiple visions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Shared community vision</a:t>
                      </a:r>
                      <a:r>
                        <a:rPr lang="en-US" sz="1600" baseline="0" noProof="0" dirty="0"/>
                        <a:t> developed through meaningful membership consultation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57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Haphazard and slow </a:t>
                      </a:r>
                      <a:r>
                        <a:rPr lang="en-US" sz="1600" baseline="0" noProof="0" dirty="0"/>
                        <a:t>development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Planned and efficient incremental community</a:t>
                      </a:r>
                      <a:r>
                        <a:rPr lang="en-US" sz="1600" baseline="0" noProof="0" dirty="0"/>
                        <a:t> development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612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Limited information for decision-making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Detailed inventory of lands, existing infrastructure</a:t>
                      </a:r>
                      <a:r>
                        <a:rPr lang="en-US" sz="1600" baseline="0" noProof="0" dirty="0"/>
                        <a:t> and environmental considerations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57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Lengthy and fragmented</a:t>
                      </a:r>
                      <a:r>
                        <a:rPr lang="en-US" sz="1600" baseline="0" noProof="0" dirty="0"/>
                        <a:t> land transactions 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Coordinated</a:t>
                      </a:r>
                      <a:r>
                        <a:rPr lang="en-US" sz="1600" baseline="0" noProof="0" dirty="0"/>
                        <a:t> l</a:t>
                      </a:r>
                      <a:r>
                        <a:rPr lang="en-US" sz="1600" noProof="0" dirty="0"/>
                        <a:t>and transactions that respond to the speed of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2612">
                <a:tc>
                  <a:txBody>
                    <a:bodyPr/>
                    <a:lstStyle/>
                    <a:p>
                      <a:r>
                        <a:rPr lang="en-US" sz="1600" baseline="0" noProof="0" dirty="0"/>
                        <a:t>Infrastructure built on or near  contaminated / environmentally sensitive areas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Properly situated infrastructure that is environmentally sustainable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257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Vulnerable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Reduced</a:t>
                      </a:r>
                      <a:r>
                        <a:rPr lang="en-US" sz="1600" baseline="0" noProof="0" dirty="0"/>
                        <a:t> impact by designing climate resilient communities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2579"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Working in isolation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Improved</a:t>
                      </a:r>
                      <a:r>
                        <a:rPr lang="en-US" sz="1600" baseline="0" noProof="0" dirty="0"/>
                        <a:t> relationships and opportunities with neighboring jurisdictions and industry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53200" y="228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Annex 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67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0A049-ABFD-40BC-9E7A-E198708E9BF3}" type="slidenum">
              <a:rPr lang="en-CA"/>
              <a:pPr>
                <a:defRPr/>
              </a:pPr>
              <a:t>2</a:t>
            </a:fld>
            <a:endParaRPr lang="en-CA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smtClean="0"/>
              <a:t>Objective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308101"/>
            <a:ext cx="7861300" cy="2501899"/>
          </a:xfrm>
        </p:spPr>
        <p:txBody>
          <a:bodyPr/>
          <a:lstStyle/>
          <a:p>
            <a:pPr marL="4762" lvl="1" indent="0">
              <a:spcBef>
                <a:spcPts val="0"/>
              </a:spcBef>
              <a:buNone/>
            </a:pPr>
            <a:endParaRPr lang="en-CA" sz="1800" dirty="0" smtClean="0"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marL="457200" lvl="1" indent="-452438">
              <a:spcBef>
                <a:spcPts val="0"/>
              </a:spcBef>
              <a:buFont typeface="Arial" pitchFamily="34" charset="0"/>
              <a:buChar char="•"/>
            </a:pPr>
            <a:r>
              <a:rPr lang="en-CA" sz="18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Provide </a:t>
            </a:r>
            <a:r>
              <a:rPr lang="en-CA" sz="1800" dirty="0">
                <a:latin typeface="Arial" pitchFamily="34" charset="0"/>
                <a:ea typeface="Segoe UI" pitchFamily="34" charset="0"/>
                <a:cs typeface="Arial" pitchFamily="34" charset="0"/>
              </a:rPr>
              <a:t>support to communities for the development of land use </a:t>
            </a:r>
            <a:r>
              <a:rPr lang="en-CA" sz="18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plans (</a:t>
            </a:r>
            <a:r>
              <a:rPr lang="en-CA" sz="1800" dirty="0" err="1" smtClean="0">
                <a:latin typeface="Arial" pitchFamily="34" charset="0"/>
                <a:ea typeface="Segoe UI" pitchFamily="34" charset="0"/>
                <a:cs typeface="Arial" pitchFamily="34" charset="0"/>
              </a:rPr>
              <a:t>lup</a:t>
            </a:r>
            <a:r>
              <a:rPr lang="en-CA" sz="18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) </a:t>
            </a:r>
            <a:r>
              <a:rPr lang="en-CA" sz="1800" dirty="0">
                <a:latin typeface="Arial" pitchFamily="34" charset="0"/>
                <a:ea typeface="Segoe UI" pitchFamily="34" charset="0"/>
                <a:cs typeface="Arial" pitchFamily="34" charset="0"/>
              </a:rPr>
              <a:t>and associated surveys, and Indigenous organizations to ensure capacity in these areas is built or maintained. </a:t>
            </a:r>
          </a:p>
          <a:p>
            <a:pPr marL="457200" lvl="1" indent="-452438">
              <a:spcBef>
                <a:spcPts val="0"/>
              </a:spcBef>
              <a:buFont typeface="Arial" pitchFamily="34" charset="0"/>
              <a:buChar char="•"/>
            </a:pPr>
            <a:endParaRPr lang="en-CA" sz="1800" dirty="0"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marL="457200" lvl="1" indent="-452438">
              <a:spcBef>
                <a:spcPts val="0"/>
              </a:spcBef>
              <a:buFont typeface="Arial" pitchFamily="34" charset="0"/>
              <a:buChar char="•"/>
            </a:pPr>
            <a:r>
              <a:rPr lang="en-CA" sz="1800" dirty="0">
                <a:latin typeface="Arial" pitchFamily="34" charset="0"/>
                <a:ea typeface="Segoe UI" pitchFamily="34" charset="0"/>
                <a:cs typeface="Arial" pitchFamily="34" charset="0"/>
              </a:rPr>
              <a:t>Land use planning helps communities set goals about how it will grow and develop while keeping important social, economic and environmental concerns in mind.  </a:t>
            </a:r>
            <a:endParaRPr lang="en-CA" sz="2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eaLnBrk="1" hangingPunct="1"/>
            <a:endParaRPr lang="fr-FR" altLang="en-US" dirty="0" smtClean="0"/>
          </a:p>
        </p:txBody>
      </p:sp>
      <p:pic>
        <p:nvPicPr>
          <p:cNvPr id="5" name="Picture 4" descr="Land Surveyor Greensburg, 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46207"/>
            <a:ext cx="2352675" cy="224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" y="4273235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2438">
              <a:buFont typeface="Arial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Land surveys facilitate better land parcel management, where legal interests are clearly mapped, identified and registered to ultimately enhance clarity and certainty of all rights to lands.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 in LUP?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08101"/>
            <a:ext cx="7861300" cy="28829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 support and enhance First Nation community land and environmental management and to drive larger lands policy reform</a:t>
            </a:r>
          </a:p>
          <a:p>
            <a:pPr>
              <a:spcBef>
                <a:spcPts val="0"/>
              </a:spcBef>
            </a:pPr>
            <a:endParaRPr lang="en-CA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 align with community infrastructure investments and support comprehensive community planning</a:t>
            </a: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 help resolve outstanding estate and boundary issues identified by the community to support land use plan 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pic>
        <p:nvPicPr>
          <p:cNvPr id="5" name="Picture 4" descr="http://www.edmontonjournal.com/cms/binary/911874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"/>
                    </a14:imgEffect>
                    <a14:imgEffect>
                      <a14:colorTemperature colorTemp="7000"/>
                    </a14:imgEffect>
                    <a14:imgEffect>
                      <a14:saturation sat="85000"/>
                    </a14:imgEffect>
                    <a14:imgEffect>
                      <a14:brightnessContrast bright="20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1"/>
            <a:ext cx="3124200" cy="1981200"/>
          </a:xfrm>
          <a:prstGeom prst="rect">
            <a:avLst/>
          </a:prstGeom>
          <a:noFill/>
          <a:effectLst>
            <a:glow>
              <a:schemeClr val="accent1">
                <a:alpha val="59000"/>
              </a:schemeClr>
            </a:glow>
            <a:outerShdw dir="2580000" sx="98000" sy="98000" algn="ctr" rotWithShape="0">
              <a:srgbClr val="000000">
                <a:alpha val="58000"/>
              </a:srgbClr>
            </a:outerShdw>
            <a:reflection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379146"/>
            <a:ext cx="4616809" cy="179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 attract businesses and develop partnerships with neighbouring communities or industry</a:t>
            </a:r>
          </a:p>
          <a:p>
            <a:endParaRPr lang="en-CA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 streamline land management decision-making</a:t>
            </a:r>
            <a:endParaRPr lang="fr-CA" dirty="0">
              <a:solidFill>
                <a:srgbClr val="000000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LUP Impacts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465069"/>
              </p:ext>
            </p:extLst>
          </p:nvPr>
        </p:nvGraphicFramePr>
        <p:xfrm>
          <a:off x="350982" y="1173018"/>
          <a:ext cx="8242300" cy="547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083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01991"/>
              </p:ext>
            </p:extLst>
          </p:nvPr>
        </p:nvGraphicFramePr>
        <p:xfrm>
          <a:off x="368300" y="1371600"/>
          <a:ext cx="7861300" cy="433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57200" y="5702299"/>
            <a:ext cx="8001000" cy="533400"/>
            <a:chOff x="0" y="204782"/>
            <a:chExt cx="8001000" cy="73343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Chevron 6"/>
            <p:cNvSpPr/>
            <p:nvPr/>
          </p:nvSpPr>
          <p:spPr>
            <a:xfrm>
              <a:off x="0" y="204782"/>
              <a:ext cx="8001000" cy="733435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hevron 4"/>
            <p:cNvSpPr/>
            <p:nvPr/>
          </p:nvSpPr>
          <p:spPr>
            <a:xfrm>
              <a:off x="366718" y="204782"/>
              <a:ext cx="7267565" cy="7334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14" tIns="36005" rIns="36005" bIns="3600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/>
                <a:t>Outcome: Greater control over lands and resources</a:t>
              </a:r>
              <a:endParaRPr lang="fr-CA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8080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2016-17 Investment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2088" lvl="1" indent="0">
              <a:buNone/>
            </a:pPr>
            <a:endParaRPr lang="fr-CA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542703"/>
              </p:ext>
            </p:extLst>
          </p:nvPr>
        </p:nvGraphicFramePr>
        <p:xfrm>
          <a:off x="457200" y="1447800"/>
          <a:ext cx="79248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03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2017-18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256474"/>
              </p:ext>
            </p:extLst>
          </p:nvPr>
        </p:nvGraphicFramePr>
        <p:xfrm>
          <a:off x="368300" y="1676400"/>
          <a:ext cx="7632700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73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Arrow 25"/>
          <p:cNvSpPr/>
          <p:nvPr/>
        </p:nvSpPr>
        <p:spPr bwMode="auto">
          <a:xfrm>
            <a:off x="1898688" y="4088786"/>
            <a:ext cx="1511790" cy="166327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4495800" y="4076287"/>
            <a:ext cx="1981200" cy="19132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LUP Alignment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8300" y="1308101"/>
            <a:ext cx="7861300" cy="1358899"/>
          </a:xfrm>
          <a:prstGeom prst="cloudCallout">
            <a:avLst>
              <a:gd name="adj1" fmla="val 237"/>
              <a:gd name="adj2" fmla="val 77531"/>
            </a:avLst>
          </a:prstGeom>
          <a:solidFill>
            <a:schemeClr val="accent4">
              <a:lumMod val="10000"/>
              <a:lumOff val="90000"/>
              <a:alpha val="27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Comprehensive Community Planning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 bwMode="auto">
          <a:xfrm rot="2265610">
            <a:off x="3053205" y="2416494"/>
            <a:ext cx="1784563" cy="3244209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487" y="2895600"/>
            <a:ext cx="62651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200" dirty="0" smtClean="0"/>
              <a:t>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759679" y="3505200"/>
            <a:ext cx="5249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724400"/>
            <a:ext cx="593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5809890"/>
            <a:ext cx="6477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First Nation Infrastructure Investment Plan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2584200" y="2895600"/>
            <a:ext cx="304800" cy="245620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ECDEV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530912" y="2870603"/>
            <a:ext cx="304800" cy="245620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ENVIRONMENT</a:t>
            </a:r>
            <a:endParaRPr lang="en-US" sz="1400" dirty="0"/>
          </a:p>
        </p:txBody>
      </p:sp>
      <p:sp>
        <p:nvSpPr>
          <p:cNvPr id="16" name="Flowchart: Process 15"/>
          <p:cNvSpPr/>
          <p:nvPr/>
        </p:nvSpPr>
        <p:spPr>
          <a:xfrm>
            <a:off x="5491816" y="2895600"/>
            <a:ext cx="304800" cy="245620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>
          <a:xfrm>
            <a:off x="6553200" y="2895599"/>
            <a:ext cx="304800" cy="2456207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676650" y="2383552"/>
            <a:ext cx="1219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39543" y="5543190"/>
            <a:ext cx="1219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64685" y="4953000"/>
            <a:ext cx="230505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03039" y="2527723"/>
            <a:ext cx="2335961" cy="141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16985" y="3505200"/>
            <a:ext cx="1178415" cy="13335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LUP / FNIIP Pilot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-How </a:t>
            </a:r>
            <a:r>
              <a:rPr lang="en-US" sz="1100" dirty="0">
                <a:solidFill>
                  <a:schemeClr val="tx1"/>
                </a:solidFill>
              </a:rPr>
              <a:t>to integrate 10-year plan in LUP </a:t>
            </a:r>
            <a:r>
              <a:rPr lang="en-US" sz="1100" dirty="0" smtClean="0">
                <a:solidFill>
                  <a:schemeClr val="tx1"/>
                </a:solidFill>
              </a:rPr>
              <a:t>process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-Opt-in </a:t>
            </a:r>
            <a:r>
              <a:rPr lang="en-US" sz="1100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59128" y="2383552"/>
            <a:ext cx="1199072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LUP / CCP Pilot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chemeClr val="tx1"/>
                </a:solidFill>
              </a:rPr>
              <a:t>Economies of scale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chemeClr val="tx1"/>
                </a:solidFill>
              </a:rPr>
              <a:t>Build on existing capacity</a:t>
            </a:r>
          </a:p>
        </p:txBody>
      </p:sp>
    </p:spTree>
    <p:extLst>
      <p:ext uri="{BB962C8B-B14F-4D97-AF65-F5344CB8AC3E}">
        <p14:creationId xmlns:p14="http://schemas.microsoft.com/office/powerpoint/2010/main" val="139506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Batchewana LUP -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5Ws </a:t>
            </a:r>
            <a:r>
              <a:rPr lang="en-US" sz="2400" dirty="0"/>
              <a:t>of </a:t>
            </a:r>
            <a:r>
              <a:rPr lang="en-US" sz="2400" dirty="0" smtClean="0"/>
              <a:t>LUP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is LUP?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Why is LUP important?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Who is responsible?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Where should it apply?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When is it required?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pic>
        <p:nvPicPr>
          <p:cNvPr id="1026" name="Picture 2" descr="Résultats de recherche d'images pour « batchewana first nation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7300"/>
            <a:ext cx="30480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3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5323533352f046df1a0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27092</TotalTime>
  <Words>702</Words>
  <Application>Microsoft Office PowerPoint</Application>
  <PresentationFormat>On-screen Show (4:3)</PresentationFormat>
  <Paragraphs>174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Standard_white</vt:lpstr>
      <vt:lpstr>PowerPoint Presentation</vt:lpstr>
      <vt:lpstr>Objective</vt:lpstr>
      <vt:lpstr>Why Invest in LUP?</vt:lpstr>
      <vt:lpstr>LUP Impacts</vt:lpstr>
      <vt:lpstr>Key Components of Initiative</vt:lpstr>
      <vt:lpstr>2016-17 Investment Highlights</vt:lpstr>
      <vt:lpstr>2017-18 Priorities</vt:lpstr>
      <vt:lpstr>LUP Alignment Projects</vt:lpstr>
      <vt:lpstr>Batchewana LUP - Background </vt:lpstr>
      <vt:lpstr>Batchewana LUP - Process</vt:lpstr>
      <vt:lpstr>Batchewana LUP - Map</vt:lpstr>
      <vt:lpstr>Batchewana LUP - Implementation Structure</vt:lpstr>
      <vt:lpstr>Batchewana LUP - Challenges / Opportunities</vt:lpstr>
      <vt:lpstr>Discussion Questions</vt:lpstr>
      <vt:lpstr>LUP - Building Sustainable Communities</vt:lpstr>
    </vt:vector>
  </TitlesOfParts>
  <Manager>Ray Luoma</Manager>
  <Company>Deloitte.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Jean-Claude</cp:lastModifiedBy>
  <cp:revision>604</cp:revision>
  <cp:lastPrinted>2017-03-01T13:51:37Z</cp:lastPrinted>
  <dcterms:created xsi:type="dcterms:W3CDTF">2007-03-13T16:30:24Z</dcterms:created>
  <dcterms:modified xsi:type="dcterms:W3CDTF">2017-03-03T12:29:44Z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c02f6029dde24d35829bccf5e1efab0e</vt:lpwstr>
  </property>
  <property fmtid="{D5CDD505-2E9C-101B-9397-08002B2CF9AE}" pid="3" name="SlidesCount">
    <vt:lpwstr>15</vt:lpwstr>
  </property>
  <property fmtid="{D5CDD505-2E9C-101B-9397-08002B2CF9AE}" pid="4" name="IsExistingPresentation">
    <vt:lpwstr>Yes</vt:lpwstr>
  </property>
</Properties>
</file>